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C805"/>
    <a:srgbClr val="023A0D"/>
    <a:srgbClr val="EB692E"/>
    <a:srgbClr val="FFFF97"/>
    <a:srgbClr val="FFFF01"/>
    <a:srgbClr val="CC6600"/>
    <a:srgbClr val="FF9900"/>
    <a:srgbClr val="FF3300"/>
    <a:srgbClr val="B8600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9" dt="2026-10-23T16:50:29.071"/>
  </p1510:revLst>
</p1510:revInfo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77"/>
    <p:restoredTop sz="86377"/>
  </p:normalViewPr>
  <p:slideViewPr>
    <p:cSldViewPr>
      <p:cViewPr>
        <p:scale>
          <a:sx n="95" d="100"/>
          <a:sy n="95" d="100"/>
        </p:scale>
        <p:origin x="1672" y="2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474C5A7-6163-407B-8AAA-897FAB455C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46BFED-1A54-4A8D-802B-B19DE60C64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6D6C7-8C70-4BFF-BAC8-283CF8D7C9E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153EC39-2212-46F1-A3EC-EC6EE43A13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BCB741C-6C74-487F-BBCB-13AECE48C7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6B062-9456-4186-81C3-61BA29AA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93193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10D049A-002D-9B96-CB60-F591452C56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3010870-70E5-D933-06DB-A5FE4CCD355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3D8E421-BB87-FA71-202E-78117484744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7E5D24B-4596-A52C-72EF-B3A010BE4DF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52C992A-5DFF-B321-4EF5-2B8A2DEAE00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CAA89C7-A7A8-9BF1-04B1-9F7DED1A18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98E2D2B-8F99-4AFC-BA94-B4C82D494A0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901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1376" y="1878794"/>
            <a:ext cx="11575591" cy="129620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42751" y="3426984"/>
            <a:ext cx="9532840" cy="1545419"/>
          </a:xfrm>
        </p:spPr>
        <p:txBody>
          <a:bodyPr/>
          <a:lstStyle>
            <a:lvl1pPr marL="0" indent="0" algn="ctr">
              <a:buNone/>
              <a:defRPr/>
            </a:lvl1pPr>
            <a:lvl2pPr marL="72558" indent="0" algn="ctr">
              <a:buNone/>
              <a:defRPr/>
            </a:lvl2pPr>
            <a:lvl3pPr marL="145115" indent="0" algn="ctr">
              <a:buNone/>
              <a:defRPr/>
            </a:lvl3pPr>
            <a:lvl4pPr marL="217673" indent="0" algn="ctr">
              <a:buNone/>
              <a:defRPr/>
            </a:lvl4pPr>
            <a:lvl5pPr marL="290231" indent="0" algn="ctr">
              <a:buNone/>
              <a:defRPr/>
            </a:lvl5pPr>
            <a:lvl6pPr marL="362788" indent="0" algn="ctr">
              <a:buNone/>
              <a:defRPr/>
            </a:lvl6pPr>
            <a:lvl7pPr marL="435346" indent="0" algn="ctr">
              <a:buNone/>
              <a:defRPr/>
            </a:lvl7pPr>
            <a:lvl8pPr marL="507903" indent="0" algn="ctr">
              <a:buNone/>
              <a:defRPr/>
            </a:lvl8pPr>
            <a:lvl9pPr marL="580461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7F7832-9464-2831-D140-0BC9421F5E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D1528F-6D1C-39B1-3C43-6A0682AEA3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3033DA-8924-9E97-10C5-4D7582282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36F82-F844-48E1-8D6A-B0A553BC076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2689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134E1F-A58D-FD0D-E68B-AC2D7446BE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46E84B-1653-C395-B300-B9DE9CFFC6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AFC459-B354-20C6-2B7D-C2494D657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2B2B0-B01F-42BC-9C89-B9DE52C39DB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9203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730" y="3886100"/>
            <a:ext cx="11575591" cy="1201208"/>
          </a:xfrm>
        </p:spPr>
        <p:txBody>
          <a:bodyPr anchor="t"/>
          <a:lstStyle>
            <a:lvl1pPr algn="l">
              <a:defRPr sz="635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75730" y="2563183"/>
            <a:ext cx="11575591" cy="1322917"/>
          </a:xfrm>
        </p:spPr>
        <p:txBody>
          <a:bodyPr anchor="b"/>
          <a:lstStyle>
            <a:lvl1pPr marL="0" indent="0">
              <a:buNone/>
              <a:defRPr sz="317"/>
            </a:lvl1pPr>
            <a:lvl2pPr marL="72558" indent="0">
              <a:buNone/>
              <a:defRPr sz="286"/>
            </a:lvl2pPr>
            <a:lvl3pPr marL="145115" indent="0">
              <a:buNone/>
              <a:defRPr sz="254"/>
            </a:lvl3pPr>
            <a:lvl4pPr marL="217673" indent="0">
              <a:buNone/>
              <a:defRPr sz="222"/>
            </a:lvl4pPr>
            <a:lvl5pPr marL="290231" indent="0">
              <a:buNone/>
              <a:defRPr sz="222"/>
            </a:lvl5pPr>
            <a:lvl6pPr marL="362788" indent="0">
              <a:buNone/>
              <a:defRPr sz="222"/>
            </a:lvl6pPr>
            <a:lvl7pPr marL="435346" indent="0">
              <a:buNone/>
              <a:defRPr sz="222"/>
            </a:lvl7pPr>
            <a:lvl8pPr marL="507903" indent="0">
              <a:buNone/>
              <a:defRPr sz="222"/>
            </a:lvl8pPr>
            <a:lvl9pPr marL="580461" indent="0">
              <a:buNone/>
              <a:defRPr sz="22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AFA6230-9DF4-D810-BF30-064B0C629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A57AF1-8BB0-00EE-0BBA-E445CAE3A7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F2E0A-DA54-86BE-D340-1DD40CE023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8CB90-88EA-4406-8A85-5176DD985D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857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21376" y="1747006"/>
            <a:ext cx="5759125" cy="3628571"/>
          </a:xfrm>
        </p:spPr>
        <p:txBody>
          <a:bodyPr/>
          <a:lstStyle>
            <a:lvl1pPr>
              <a:defRPr sz="444"/>
            </a:lvl1pPr>
            <a:lvl2pPr>
              <a:defRPr sz="381"/>
            </a:lvl2pPr>
            <a:lvl3pPr>
              <a:defRPr sz="317"/>
            </a:lvl3pPr>
            <a:lvl4pPr>
              <a:defRPr sz="286"/>
            </a:lvl4pPr>
            <a:lvl5pPr>
              <a:defRPr sz="286"/>
            </a:lvl5pPr>
            <a:lvl6pPr>
              <a:defRPr sz="286"/>
            </a:lvl6pPr>
            <a:lvl7pPr>
              <a:defRPr sz="286"/>
            </a:lvl7pPr>
            <a:lvl8pPr>
              <a:defRPr sz="286"/>
            </a:lvl8pPr>
            <a:lvl9pPr>
              <a:defRPr sz="2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37842" y="1747006"/>
            <a:ext cx="5759125" cy="3628571"/>
          </a:xfrm>
        </p:spPr>
        <p:txBody>
          <a:bodyPr/>
          <a:lstStyle>
            <a:lvl1pPr>
              <a:defRPr sz="444"/>
            </a:lvl1pPr>
            <a:lvl2pPr>
              <a:defRPr sz="381"/>
            </a:lvl2pPr>
            <a:lvl3pPr>
              <a:defRPr sz="317"/>
            </a:lvl3pPr>
            <a:lvl4pPr>
              <a:defRPr sz="286"/>
            </a:lvl4pPr>
            <a:lvl5pPr>
              <a:defRPr sz="286"/>
            </a:lvl5pPr>
            <a:lvl6pPr>
              <a:defRPr sz="286"/>
            </a:lvl6pPr>
            <a:lvl7pPr>
              <a:defRPr sz="286"/>
            </a:lvl7pPr>
            <a:lvl8pPr>
              <a:defRPr sz="286"/>
            </a:lvl8pPr>
            <a:lvl9pPr>
              <a:defRPr sz="2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AA708-C1D5-A310-0C09-80118C9C68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1A782C-6C23-3505-75AA-6F2CA78C6B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F2FF5C-B7E6-96C7-7E09-868E3C4D66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A7674-8BA2-4DB6-B8C1-DDE330E30EC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225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917" y="242157"/>
            <a:ext cx="12256508" cy="1007937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0918" y="1353659"/>
            <a:ext cx="6017157" cy="564193"/>
          </a:xfrm>
        </p:spPr>
        <p:txBody>
          <a:bodyPr anchor="b"/>
          <a:lstStyle>
            <a:lvl1pPr marL="0" indent="0">
              <a:buNone/>
              <a:defRPr sz="381" b="1"/>
            </a:lvl1pPr>
            <a:lvl2pPr marL="72558" indent="0">
              <a:buNone/>
              <a:defRPr sz="317" b="1"/>
            </a:lvl2pPr>
            <a:lvl3pPr marL="145115" indent="0">
              <a:buNone/>
              <a:defRPr sz="286" b="1"/>
            </a:lvl3pPr>
            <a:lvl4pPr marL="217673" indent="0">
              <a:buNone/>
              <a:defRPr sz="254" b="1"/>
            </a:lvl4pPr>
            <a:lvl5pPr marL="290231" indent="0">
              <a:buNone/>
              <a:defRPr sz="254" b="1"/>
            </a:lvl5pPr>
            <a:lvl6pPr marL="362788" indent="0">
              <a:buNone/>
              <a:defRPr sz="254" b="1"/>
            </a:lvl6pPr>
            <a:lvl7pPr marL="435346" indent="0">
              <a:buNone/>
              <a:defRPr sz="254" b="1"/>
            </a:lvl7pPr>
            <a:lvl8pPr marL="507903" indent="0">
              <a:buNone/>
              <a:defRPr sz="254" b="1"/>
            </a:lvl8pPr>
            <a:lvl9pPr marL="580461" indent="0">
              <a:buNone/>
              <a:defRPr sz="25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0918" y="1917851"/>
            <a:ext cx="6017157" cy="3484437"/>
          </a:xfrm>
        </p:spPr>
        <p:txBody>
          <a:bodyPr/>
          <a:lstStyle>
            <a:lvl1pPr>
              <a:defRPr sz="381"/>
            </a:lvl1pPr>
            <a:lvl2pPr>
              <a:defRPr sz="317"/>
            </a:lvl2pPr>
            <a:lvl3pPr>
              <a:defRPr sz="286"/>
            </a:lvl3pPr>
            <a:lvl4pPr>
              <a:defRPr sz="254"/>
            </a:lvl4pPr>
            <a:lvl5pPr>
              <a:defRPr sz="254"/>
            </a:lvl5pPr>
            <a:lvl6pPr>
              <a:defRPr sz="254"/>
            </a:lvl6pPr>
            <a:lvl7pPr>
              <a:defRPr sz="254"/>
            </a:lvl7pPr>
            <a:lvl8pPr>
              <a:defRPr sz="254"/>
            </a:lvl8pPr>
            <a:lvl9pPr>
              <a:defRPr sz="254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917880" y="1353659"/>
            <a:ext cx="6019546" cy="564193"/>
          </a:xfrm>
        </p:spPr>
        <p:txBody>
          <a:bodyPr anchor="b"/>
          <a:lstStyle>
            <a:lvl1pPr marL="0" indent="0">
              <a:buNone/>
              <a:defRPr sz="381" b="1"/>
            </a:lvl1pPr>
            <a:lvl2pPr marL="72558" indent="0">
              <a:buNone/>
              <a:defRPr sz="317" b="1"/>
            </a:lvl2pPr>
            <a:lvl3pPr marL="145115" indent="0">
              <a:buNone/>
              <a:defRPr sz="286" b="1"/>
            </a:lvl3pPr>
            <a:lvl4pPr marL="217673" indent="0">
              <a:buNone/>
              <a:defRPr sz="254" b="1"/>
            </a:lvl4pPr>
            <a:lvl5pPr marL="290231" indent="0">
              <a:buNone/>
              <a:defRPr sz="254" b="1"/>
            </a:lvl5pPr>
            <a:lvl6pPr marL="362788" indent="0">
              <a:buNone/>
              <a:defRPr sz="254" b="1"/>
            </a:lvl6pPr>
            <a:lvl7pPr marL="435346" indent="0">
              <a:buNone/>
              <a:defRPr sz="254" b="1"/>
            </a:lvl7pPr>
            <a:lvl8pPr marL="507903" indent="0">
              <a:buNone/>
              <a:defRPr sz="254" b="1"/>
            </a:lvl8pPr>
            <a:lvl9pPr marL="580461" indent="0">
              <a:buNone/>
              <a:defRPr sz="25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917880" y="1917851"/>
            <a:ext cx="6019546" cy="3484437"/>
          </a:xfrm>
        </p:spPr>
        <p:txBody>
          <a:bodyPr/>
          <a:lstStyle>
            <a:lvl1pPr>
              <a:defRPr sz="381"/>
            </a:lvl1pPr>
            <a:lvl2pPr>
              <a:defRPr sz="317"/>
            </a:lvl2pPr>
            <a:lvl3pPr>
              <a:defRPr sz="286"/>
            </a:lvl3pPr>
            <a:lvl4pPr>
              <a:defRPr sz="254"/>
            </a:lvl4pPr>
            <a:lvl5pPr>
              <a:defRPr sz="254"/>
            </a:lvl5pPr>
            <a:lvl6pPr>
              <a:defRPr sz="254"/>
            </a:lvl6pPr>
            <a:lvl7pPr>
              <a:defRPr sz="254"/>
            </a:lvl7pPr>
            <a:lvl8pPr>
              <a:defRPr sz="254"/>
            </a:lvl8pPr>
            <a:lvl9pPr>
              <a:defRPr sz="254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A2D633-AF20-6D1C-D872-38A63FC00A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88B96-24B5-7955-2CA1-719643AA68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D2AE4D5-D741-658A-44EB-32694F24E0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5101B-823D-4432-AFC1-E4A8A224D4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196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90AE0FE-DA02-CCAF-8D0D-8B1832E938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FCE382-6DA0-40B5-53E5-38670ADAAE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F738B3B-784C-44DD-4F83-32EAC08AC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0D484-7FA7-4463-A352-BA1E984C39D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670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E362DC0-C3E5-4D05-30F3-24F13610C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A02A818-B44B-F988-ED3C-10FF8C672A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D877406-84D5-0AF2-7FFD-654AFD1374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35C3D-CECF-4823-B141-5F652BA2D62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20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0917" y="240897"/>
            <a:ext cx="4480315" cy="1024567"/>
          </a:xfrm>
        </p:spPr>
        <p:txBody>
          <a:bodyPr anchor="b"/>
          <a:lstStyle>
            <a:lvl1pPr algn="l">
              <a:defRPr sz="31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24295" y="240897"/>
            <a:ext cx="7613131" cy="5161391"/>
          </a:xfrm>
        </p:spPr>
        <p:txBody>
          <a:bodyPr/>
          <a:lstStyle>
            <a:lvl1pPr>
              <a:defRPr sz="508"/>
            </a:lvl1pPr>
            <a:lvl2pPr>
              <a:defRPr sz="444"/>
            </a:lvl2pPr>
            <a:lvl3pPr>
              <a:defRPr sz="381"/>
            </a:lvl3pPr>
            <a:lvl4pPr>
              <a:defRPr sz="317"/>
            </a:lvl4pPr>
            <a:lvl5pPr>
              <a:defRPr sz="317"/>
            </a:lvl5pPr>
            <a:lvl6pPr>
              <a:defRPr sz="317"/>
            </a:lvl6pPr>
            <a:lvl7pPr>
              <a:defRPr sz="317"/>
            </a:lvl7pPr>
            <a:lvl8pPr>
              <a:defRPr sz="317"/>
            </a:lvl8pPr>
            <a:lvl9pPr>
              <a:defRPr sz="317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80917" y="1265465"/>
            <a:ext cx="4480315" cy="4136823"/>
          </a:xfrm>
        </p:spPr>
        <p:txBody>
          <a:bodyPr/>
          <a:lstStyle>
            <a:lvl1pPr marL="0" indent="0">
              <a:buNone/>
              <a:defRPr sz="222"/>
            </a:lvl1pPr>
            <a:lvl2pPr marL="72558" indent="0">
              <a:buNone/>
              <a:defRPr sz="190"/>
            </a:lvl2pPr>
            <a:lvl3pPr marL="145115" indent="0">
              <a:buNone/>
              <a:defRPr sz="159"/>
            </a:lvl3pPr>
            <a:lvl4pPr marL="217673" indent="0">
              <a:buNone/>
              <a:defRPr sz="143"/>
            </a:lvl4pPr>
            <a:lvl5pPr marL="290231" indent="0">
              <a:buNone/>
              <a:defRPr sz="143"/>
            </a:lvl5pPr>
            <a:lvl6pPr marL="362788" indent="0">
              <a:buNone/>
              <a:defRPr sz="143"/>
            </a:lvl6pPr>
            <a:lvl7pPr marL="435346" indent="0">
              <a:buNone/>
              <a:defRPr sz="143"/>
            </a:lvl7pPr>
            <a:lvl8pPr marL="507903" indent="0">
              <a:buNone/>
              <a:defRPr sz="143"/>
            </a:lvl8pPr>
            <a:lvl9pPr marL="580461" indent="0">
              <a:buNone/>
              <a:defRPr sz="1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5D74C2-3D4A-6DC5-42F8-B24B0CAB38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D854A7-A8FD-50E3-5839-D6A23E6155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738663-233C-6E64-317B-8C2B08A771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79B18-E776-4108-A8C8-66D204847C5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7794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69315" y="4233334"/>
            <a:ext cx="8171005" cy="499685"/>
          </a:xfrm>
        </p:spPr>
        <p:txBody>
          <a:bodyPr anchor="b"/>
          <a:lstStyle>
            <a:lvl1pPr algn="l">
              <a:defRPr sz="317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669315" y="540254"/>
            <a:ext cx="8171005" cy="3628571"/>
          </a:xfrm>
        </p:spPr>
        <p:txBody>
          <a:bodyPr/>
          <a:lstStyle>
            <a:lvl1pPr marL="0" indent="0">
              <a:buNone/>
              <a:defRPr sz="508"/>
            </a:lvl1pPr>
            <a:lvl2pPr marL="72558" indent="0">
              <a:buNone/>
              <a:defRPr sz="444"/>
            </a:lvl2pPr>
            <a:lvl3pPr marL="145115" indent="0">
              <a:buNone/>
              <a:defRPr sz="381"/>
            </a:lvl3pPr>
            <a:lvl4pPr marL="217673" indent="0">
              <a:buNone/>
              <a:defRPr sz="317"/>
            </a:lvl4pPr>
            <a:lvl5pPr marL="290231" indent="0">
              <a:buNone/>
              <a:defRPr sz="317"/>
            </a:lvl5pPr>
            <a:lvl6pPr marL="362788" indent="0">
              <a:buNone/>
              <a:defRPr sz="317"/>
            </a:lvl6pPr>
            <a:lvl7pPr marL="435346" indent="0">
              <a:buNone/>
              <a:defRPr sz="317"/>
            </a:lvl7pPr>
            <a:lvl8pPr marL="507903" indent="0">
              <a:buNone/>
              <a:defRPr sz="317"/>
            </a:lvl8pPr>
            <a:lvl9pPr marL="580461" indent="0">
              <a:buNone/>
              <a:defRPr sz="317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669315" y="4733018"/>
            <a:ext cx="8171005" cy="709839"/>
          </a:xfrm>
        </p:spPr>
        <p:txBody>
          <a:bodyPr/>
          <a:lstStyle>
            <a:lvl1pPr marL="0" indent="0">
              <a:buNone/>
              <a:defRPr sz="222"/>
            </a:lvl1pPr>
            <a:lvl2pPr marL="72558" indent="0">
              <a:buNone/>
              <a:defRPr sz="190"/>
            </a:lvl2pPr>
            <a:lvl3pPr marL="145115" indent="0">
              <a:buNone/>
              <a:defRPr sz="159"/>
            </a:lvl3pPr>
            <a:lvl4pPr marL="217673" indent="0">
              <a:buNone/>
              <a:defRPr sz="143"/>
            </a:lvl4pPr>
            <a:lvl5pPr marL="290231" indent="0">
              <a:buNone/>
              <a:defRPr sz="143"/>
            </a:lvl5pPr>
            <a:lvl6pPr marL="362788" indent="0">
              <a:buNone/>
              <a:defRPr sz="143"/>
            </a:lvl6pPr>
            <a:lvl7pPr marL="435346" indent="0">
              <a:buNone/>
              <a:defRPr sz="143"/>
            </a:lvl7pPr>
            <a:lvl8pPr marL="507903" indent="0">
              <a:buNone/>
              <a:defRPr sz="143"/>
            </a:lvl8pPr>
            <a:lvl9pPr marL="580461" indent="0">
              <a:buNone/>
              <a:defRPr sz="1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52397-595B-9064-E718-FDDEC2EDEC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FBFDEA-2D9C-5D6C-9A8E-378AC81EEC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FC274E-187D-D492-5D03-29F90CDC08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7BD40-FAE5-4629-87B1-DB2BEC9945E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009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B9FE6E-0164-F6A4-AAF3-3936D66E7B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8BA088-4DE8-68E8-B620-CE827D2B28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BDCC5A-64B4-B87D-5F49-1C6C1DA28C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8576-8BC4-46F5-BE76-28E00B0A4FD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466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703069" y="537482"/>
            <a:ext cx="2893898" cy="483809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21376" y="537482"/>
            <a:ext cx="8624353" cy="483809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BF9265-D53F-229F-4A6E-79CF52201F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7BB41A-B2AC-AF5C-8D53-CA24B926E4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B39E15-D4C3-0641-E868-BF4ABE4A34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3D404-9F88-49BE-89F9-76E37807812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334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F21DF3-69ED-401A-E725-6294194D4F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60" y="609550"/>
            <a:ext cx="1036308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56157EE-B6C0-F427-C96B-7A646D2682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60" y="1981099"/>
            <a:ext cx="10363081" cy="41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9F3C5E-3603-058A-BECD-EA174622B43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60" y="6248451"/>
            <a:ext cx="2539701" cy="4573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eaLnBrk="1" hangingPunct="1">
              <a:defRPr sz="10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2662FC-4AF9-6FD8-A4B2-674EE5A5BB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541" y="6248451"/>
            <a:ext cx="3860919" cy="4573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595FCD0-E70C-D5B7-E054-AF98C6011B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39" y="6248451"/>
            <a:ext cx="2539701" cy="4573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27D70ACE-4399-464E-85B2-6BCDAE9E88C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2pPr>
      <a:lvl3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3pPr>
      <a:lvl4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4pPr>
      <a:lvl5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5pPr>
      <a:lvl6pPr marL="4572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6pPr>
      <a:lvl7pPr marL="9144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1550988" indent="-1550988" algn="l" defTabSz="4137025" rtl="0" eaLnBrk="0" fontAlgn="base" hangingPunct="0">
        <a:spcBef>
          <a:spcPct val="20000"/>
        </a:spcBef>
        <a:spcAft>
          <a:spcPct val="0"/>
        </a:spcAft>
        <a:buChar char="•"/>
        <a:defRPr sz="14500">
          <a:solidFill>
            <a:schemeClr val="tx1"/>
          </a:solidFill>
          <a:latin typeface="+mn-lt"/>
          <a:ea typeface="+mn-ea"/>
          <a:cs typeface="+mn-cs"/>
        </a:defRPr>
      </a:lvl1pPr>
      <a:lvl2pPr marL="3360738" indent="-1292225" algn="l" defTabSz="4137025" rtl="0" eaLnBrk="0" fontAlgn="base" hangingPunct="0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170488" indent="-1033463" algn="l" defTabSz="4137025" rtl="0" eaLnBrk="0" fontAlgn="base" hangingPunct="0">
        <a:spcBef>
          <a:spcPct val="20000"/>
        </a:spcBef>
        <a:spcAft>
          <a:spcPct val="0"/>
        </a:spcAft>
        <a:buChar char="•"/>
        <a:defRPr sz="10900">
          <a:solidFill>
            <a:schemeClr val="tx1"/>
          </a:solidFill>
          <a:latin typeface="+mn-lt"/>
        </a:defRPr>
      </a:lvl3pPr>
      <a:lvl4pPr marL="7239000" indent="-1033463" algn="l" defTabSz="4137025" rtl="0" eaLnBrk="0" fontAlgn="base" hangingPunct="0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4pPr>
      <a:lvl5pPr marL="9307513" indent="-1035050" algn="l" defTabSz="4137025" rtl="0" eaLnBrk="0" fontAlgn="base" hangingPunct="0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5pPr>
      <a:lvl6pPr marL="97650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6pPr>
      <a:lvl7pPr marL="102222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7pPr>
      <a:lvl8pPr marL="106794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8pPr>
      <a:lvl9pPr marL="111366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E8FF1A4-C37B-A391-AD90-9264C7AD6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200167" cy="133222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93BA09C-DA8B-8965-9E47-AB1263DECF5C}"/>
              </a:ext>
            </a:extLst>
          </p:cNvPr>
          <p:cNvSpPr txBox="1"/>
          <p:nvPr/>
        </p:nvSpPr>
        <p:spPr>
          <a:xfrm>
            <a:off x="228600" y="1364508"/>
            <a:ext cx="1135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pt-BR" sz="1600" b="1" dirty="0">
                <a:latin typeface="Arial"/>
                <a:ea typeface="Geneva"/>
                <a:cs typeface="Arial"/>
              </a:rPr>
              <a:t>Título do trabalho</a:t>
            </a:r>
            <a:endParaRPr lang="pt-BR" sz="1600" b="1" dirty="0">
              <a:noFill/>
              <a:latin typeface="Arial"/>
              <a:ea typeface="Geneva"/>
              <a:cs typeface="Arial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20EA796-2E70-20C9-E1C2-34431BEB87F9}"/>
              </a:ext>
            </a:extLst>
          </p:cNvPr>
          <p:cNvSpPr txBox="1"/>
          <p:nvPr/>
        </p:nvSpPr>
        <p:spPr>
          <a:xfrm>
            <a:off x="228600" y="1657290"/>
            <a:ext cx="1165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pt-BR" altLang="pt-BR" sz="1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Nomes dos autores: Nome completo do(a) autor(a) 1; Nome completo do(a) autor(a) 2; Nome completo do(a) autor(a) 3; Nome completo do(a) autor(a) 4; Nome completo do(a) autor(a) 5; Nome completo do(a) autor(a) 6; Nome completo do(a) tutor(a)/orientador(a) 1; Nome completo do(a) tutor(a)/coorientador(a) 2 (se houver); </a:t>
            </a:r>
            <a:endParaRPr lang="pt-BR" sz="1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EE63DC5C-36D0-139C-0251-B7CF1B2E9F4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2101598"/>
            <a:ext cx="12184691" cy="32002"/>
          </a:xfrm>
          <a:prstGeom prst="rect">
            <a:avLst/>
          </a:prstGeom>
          <a:solidFill>
            <a:srgbClr val="B9C805"/>
          </a:solidFill>
          <a:ln w="38100">
            <a:noFill/>
            <a:round/>
            <a:headEnd/>
            <a:tailEnd/>
          </a:ln>
        </p:spPr>
        <p:txBody>
          <a:bodyPr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115169" algn="l" rtl="0" eaLnBrk="0" fontAlgn="base" hangingPunct="0">
              <a:spcBef>
                <a:spcPct val="0"/>
              </a:spcBef>
              <a:spcAft>
                <a:spcPct val="0"/>
              </a:spcAft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230337" algn="l" rtl="0" eaLnBrk="0" fontAlgn="base" hangingPunct="0">
              <a:spcBef>
                <a:spcPct val="0"/>
              </a:spcBef>
              <a:spcAft>
                <a:spcPct val="0"/>
              </a:spcAft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345506" algn="l" rtl="0" eaLnBrk="0" fontAlgn="base" hangingPunct="0">
              <a:spcBef>
                <a:spcPct val="0"/>
              </a:spcBef>
              <a:spcAft>
                <a:spcPct val="0"/>
              </a:spcAft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460675" algn="l" rtl="0" eaLnBrk="0" fontAlgn="base" hangingPunct="0">
              <a:spcBef>
                <a:spcPct val="0"/>
              </a:spcBef>
              <a:spcAft>
                <a:spcPct val="0"/>
              </a:spcAft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575843" algn="l" defTabSz="230337" rtl="0" eaLnBrk="1" latinLnBrk="0" hangingPunct="1"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691012" algn="l" defTabSz="230337" rtl="0" eaLnBrk="1" latinLnBrk="0" hangingPunct="1"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806181" algn="l" defTabSz="230337" rtl="0" eaLnBrk="1" latinLnBrk="0" hangingPunct="1"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921349" algn="l" defTabSz="230337" rtl="0" eaLnBrk="1" latinLnBrk="0" hangingPunct="1">
              <a:defRPr sz="605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7A3FC5-C173-84EC-A936-7B11E74D272A}"/>
              </a:ext>
            </a:extLst>
          </p:cNvPr>
          <p:cNvSpPr txBox="1"/>
          <p:nvPr/>
        </p:nvSpPr>
        <p:spPr>
          <a:xfrm>
            <a:off x="228600" y="2209800"/>
            <a:ext cx="2057400" cy="369331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pt-BR" altLang="pt-BR" sz="1400" b="1" dirty="0">
                <a:solidFill>
                  <a:srgbClr val="EB692E"/>
                </a:solidFill>
                <a:latin typeface="Arial"/>
                <a:cs typeface="Geneva" pitchFamily="34" charset="0"/>
              </a:rPr>
              <a:t>INTRODUÇÃO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simply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dummy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printing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typesetting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industry's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standard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dummy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1966,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designers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Letraset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James Mosley,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librarian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Bride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Printing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Library in London,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took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a 1914 Cicero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translation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scrambled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it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make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dummy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Letraset's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Body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sheets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. It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survived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decades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leap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electronic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typesetting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remaining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essentially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err="1">
                <a:latin typeface="Arial" panose="020B0604020202020204" pitchFamily="34" charset="0"/>
                <a:cs typeface="Arial" panose="020B0604020202020204" pitchFamily="34" charset="0"/>
              </a:rPr>
              <a:t>unchanged</a:t>
            </a:r>
            <a:r>
              <a:rPr lang="pt-BR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97B1BBB-7FEE-F4A6-82C3-9B8A01BE4FA3}"/>
              </a:ext>
            </a:extLst>
          </p:cNvPr>
          <p:cNvSpPr txBox="1"/>
          <p:nvPr/>
        </p:nvSpPr>
        <p:spPr>
          <a:xfrm>
            <a:off x="2362200" y="2212070"/>
            <a:ext cx="4800600" cy="369331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pt-BR" altLang="pt-BR" sz="1400" b="1" dirty="0">
                <a:solidFill>
                  <a:srgbClr val="EB692E"/>
                </a:solidFill>
                <a:latin typeface="Arial"/>
                <a:cs typeface="Geneva" pitchFamily="34" charset="0"/>
              </a:rPr>
              <a:t>RELATO DA EXPERIÊNCIA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simply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of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printing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typesetting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industry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has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been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industry's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standard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ever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since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1966,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when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designers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Letraset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James Mosley,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librarian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Bride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Printing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Library in London,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took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a 1914 Cicero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translation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scrambled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make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for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Letraset's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Body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sheets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has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survived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not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only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many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decades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but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also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leap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electronic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typesetting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remaining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essentially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unchanged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popularised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thanks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these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sheets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more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recently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with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desktop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publishing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software like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Aldus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PageMaker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Microsoft Word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including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versions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of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Ipsum.</a:t>
            </a:r>
          </a:p>
          <a:p>
            <a:pPr algn="just">
              <a:buFontTx/>
              <a:buNone/>
            </a:pPr>
            <a:endParaRPr lang="pt-BR" sz="1000" dirty="0">
              <a:highlight>
                <a:srgbClr val="FFFFFF"/>
              </a:highlight>
              <a:latin typeface="Open Sans"/>
              <a:ea typeface="Open Sans"/>
              <a:cs typeface="Open Sans"/>
            </a:endParaRPr>
          </a:p>
          <a:p>
            <a:pPr algn="just"/>
            <a:r>
              <a:rPr lang="pt-BR" altLang="pt-BR" sz="1000" b="1" dirty="0">
                <a:solidFill>
                  <a:srgbClr val="EB692E"/>
                </a:solidFill>
                <a:latin typeface="Arial"/>
                <a:cs typeface="Geneva" pitchFamily="34" charset="0"/>
              </a:rPr>
              <a:t>REGISTROS FOTOGRÁFICOS</a:t>
            </a:r>
            <a:endParaRPr lang="pt-BR" sz="1000" dirty="0">
              <a:highlight>
                <a:srgbClr val="FFFFFF"/>
              </a:highlight>
              <a:latin typeface="Open Sans"/>
              <a:ea typeface="Open Sans"/>
              <a:cs typeface="Open Sans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0D078A-3EB4-9FCC-80C7-938BBB232BE7}"/>
              </a:ext>
            </a:extLst>
          </p:cNvPr>
          <p:cNvSpPr txBox="1"/>
          <p:nvPr/>
        </p:nvSpPr>
        <p:spPr>
          <a:xfrm>
            <a:off x="228600" y="5943600"/>
            <a:ext cx="11565194" cy="6463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pt-BR" altLang="pt-BR" sz="1100" b="1" dirty="0">
                <a:solidFill>
                  <a:srgbClr val="EB692E"/>
                </a:solidFill>
                <a:latin typeface="Arial"/>
                <a:cs typeface="Geneva" pitchFamily="34" charset="0"/>
              </a:rPr>
              <a:t>REFERÊNCIAS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simply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dummy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printing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typesetting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industry's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standard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dummy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1966,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designers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Letraset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James Mosley,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librarian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Bride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Printing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Library in London,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took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a 1914 Cicero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translation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scrambled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it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make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dummy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Letraset's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Body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sheets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. It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survived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decades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leap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electronic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typesetting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remaining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essentially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" dirty="0" err="1">
                <a:latin typeface="Arial" panose="020B0604020202020204" pitchFamily="34" charset="0"/>
                <a:cs typeface="Arial" panose="020B0604020202020204" pitchFamily="34" charset="0"/>
              </a:rPr>
              <a:t>unchanged</a:t>
            </a: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8D10B48-337E-487C-8F5B-C774503E711D}"/>
              </a:ext>
            </a:extLst>
          </p:cNvPr>
          <p:cNvSpPr txBox="1"/>
          <p:nvPr/>
        </p:nvSpPr>
        <p:spPr>
          <a:xfrm>
            <a:off x="7239000" y="2209800"/>
            <a:ext cx="2438400" cy="369331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pt-BR" altLang="pt-BR" sz="1400" b="1" dirty="0">
                <a:solidFill>
                  <a:srgbClr val="EB692E"/>
                </a:solidFill>
                <a:latin typeface="Arial"/>
                <a:cs typeface="Geneva" pitchFamily="34" charset="0"/>
              </a:rPr>
              <a:t>DISCUSSÕES</a:t>
            </a:r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pt-BR" sz="1000" b="1" dirty="0">
              <a:highlight>
                <a:srgbClr val="FFFFFF"/>
              </a:highlight>
              <a:latin typeface="Open Sans"/>
              <a:ea typeface="Open Sans"/>
              <a:cs typeface="Open Sans"/>
            </a:endParaRPr>
          </a:p>
          <a:p>
            <a:pPr algn="just">
              <a:buFontTx/>
              <a:buNone/>
            </a:pP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simply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of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printing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typesetting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industry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has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been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industry's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standard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ever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since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1966,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when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designers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Letraset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James Mosley,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librarian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Bride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Printing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Library in London,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took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a 1914 Cicero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translation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scrambled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make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for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Letraset's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Body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sheets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has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survived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not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only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many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decades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but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also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leap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electronic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typesetting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remaining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essentially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unchanged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popularised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thanks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these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sheets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more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recently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with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desktop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publishing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software like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Aldus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PageMaker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Microsoft Word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including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versions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of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  <a:p>
            <a:pPr algn="just">
              <a:buFontTx/>
              <a:buNone/>
            </a:pPr>
            <a:endParaRPr lang="en-US" sz="1000" dirty="0">
              <a:cs typeface="Times New Roman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F4C7502-82E1-C860-51BC-E892B5D4BDA3}"/>
              </a:ext>
            </a:extLst>
          </p:cNvPr>
          <p:cNvSpPr txBox="1"/>
          <p:nvPr/>
        </p:nvSpPr>
        <p:spPr>
          <a:xfrm>
            <a:off x="9753600" y="2209800"/>
            <a:ext cx="2057400" cy="369331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pt-BR" altLang="pt-BR" sz="1400" b="1" dirty="0">
                <a:solidFill>
                  <a:srgbClr val="EB692E"/>
                </a:solidFill>
                <a:latin typeface="Arial"/>
                <a:cs typeface="Geneva" pitchFamily="34" charset="0"/>
              </a:rPr>
              <a:t>CONSIDERAÇÕES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simply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of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printing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typesetting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industry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Lorem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Ipsum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has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been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industry's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standard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ever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since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1966,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when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designers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Letraset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James Mosley,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librarian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Bride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Printing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Library in London,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took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a 1914 Cicero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translation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scrambled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make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dummy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text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for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Letraset's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Body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sheets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has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survived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not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only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many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decades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but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also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leap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into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electronic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typesetting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,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remaining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essentially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unchanged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. It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was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popularised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thanks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to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these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sheets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more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recently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with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desktop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publishing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software like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Aldus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PageMaker </a:t>
            </a:r>
            <a:r>
              <a:rPr lang="pt-BR" sz="1000" dirty="0" err="1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and</a:t>
            </a:r>
            <a:r>
              <a:rPr lang="pt-BR" sz="1000" dirty="0">
                <a:highlight>
                  <a:srgbClr val="FFFFFF"/>
                </a:highlight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Microsoft Word.</a:t>
            </a:r>
          </a:p>
          <a:p>
            <a:pPr algn="just">
              <a:buFontTx/>
              <a:buNone/>
            </a:pPr>
            <a:endParaRPr lang="pt-BR" sz="1000" dirty="0">
              <a:highlight>
                <a:srgbClr val="FFFFFF"/>
              </a:highlight>
              <a:latin typeface="Arial" panose="020B0604020202020204" pitchFamily="34" charset="0"/>
              <a:ea typeface="Open Sans"/>
              <a:cs typeface="Arial" panose="020B060402020202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6130A47-4BB2-4F43-0184-B4106A742668}"/>
              </a:ext>
            </a:extLst>
          </p:cNvPr>
          <p:cNvSpPr/>
          <p:nvPr/>
        </p:nvSpPr>
        <p:spPr>
          <a:xfrm>
            <a:off x="2438400" y="4343400"/>
            <a:ext cx="4648200" cy="1524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9298607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2a4097-f6fd-4f2b-925a-ca8220354623" xsi:nil="true"/>
    <lcf76f155ced4ddcb4097134ff3c332f xmlns="99ed14b1-b552-4791-be57-7aa2b03e0e8a">
      <Terms xmlns="http://schemas.microsoft.com/office/infopath/2007/PartnerControls"/>
    </lcf76f155ced4ddcb4097134ff3c332f>
    <MediaLengthInSeconds xmlns="99ed14b1-b552-4791-be57-7aa2b03e0e8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3139A1BC13DEF488A71ADEDE9E27358" ma:contentTypeVersion="13" ma:contentTypeDescription="Crie um novo documento." ma:contentTypeScope="" ma:versionID="912416a88f5b65b51e453dd4619a81f9">
  <xsd:schema xmlns:xsd="http://www.w3.org/2001/XMLSchema" xmlns:xs="http://www.w3.org/2001/XMLSchema" xmlns:p="http://schemas.microsoft.com/office/2006/metadata/properties" xmlns:ns2="99ed14b1-b552-4791-be57-7aa2b03e0e8a" xmlns:ns3="af2a4097-f6fd-4f2b-925a-ca8220354623" targetNamespace="http://schemas.microsoft.com/office/2006/metadata/properties" ma:root="true" ma:fieldsID="4713dcca6d0c8d16b677993d05f6656c" ns2:_="" ns3:_="">
    <xsd:import namespace="99ed14b1-b552-4791-be57-7aa2b03e0e8a"/>
    <xsd:import namespace="af2a4097-f6fd-4f2b-925a-ca82203546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ed14b1-b552-4791-be57-7aa2b03e0e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7e5774bc-7dfe-4ea6-b467-4568ea657e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a4097-f6fd-4f2b-925a-ca822035462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2468da4-987c-407b-b30d-2db91596a92c}" ma:internalName="TaxCatchAll" ma:showField="CatchAllData" ma:web="af2a4097-f6fd-4f2b-925a-ca82203546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233FCE-0A73-4F40-B53C-7399873194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832CEF-CE60-4E0F-B9AC-49C8BCA70A71}">
  <ds:schemaRefs>
    <ds:schemaRef ds:uri="http://schemas.microsoft.com/office/2006/metadata/properties"/>
    <ds:schemaRef ds:uri="http://schemas.microsoft.com/office/infopath/2007/PartnerControls"/>
    <ds:schemaRef ds:uri="ea119252-7e8c-424b-be47-30e54c513cec"/>
    <ds:schemaRef ds:uri="b306162d-c139-421e-829e-82e98c7d4516"/>
    <ds:schemaRef ds:uri="af2a4097-f6fd-4f2b-925a-ca8220354623"/>
    <ds:schemaRef ds:uri="50bdadbf-bf97-4015-bdc7-bbfa2c939f46"/>
    <ds:schemaRef ds:uri="63c602d6-b54b-4031-b4be-b934879def3d"/>
    <ds:schemaRef ds:uri="b3083930-4b68-4d98-9a49-eb5a9e9ecc69"/>
    <ds:schemaRef ds:uri="99ed14b1-b552-4791-be57-7aa2b03e0e8a"/>
  </ds:schemaRefs>
</ds:datastoreItem>
</file>

<file path=customXml/itemProps3.xml><?xml version="1.0" encoding="utf-8"?>
<ds:datastoreItem xmlns:ds="http://schemas.openxmlformats.org/officeDocument/2006/customXml" ds:itemID="{54593FA2-FC2E-40BA-AE44-E94EB3C045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ed14b1-b552-4791-be57-7aa2b03e0e8a"/>
    <ds:schemaRef ds:uri="af2a4097-f6fd-4f2b-925a-ca82203546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606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Estrutura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UniRV</dc:creator>
  <cp:lastModifiedBy>jessiklecia@outlook.com</cp:lastModifiedBy>
  <cp:revision>453</cp:revision>
  <dcterms:created xsi:type="dcterms:W3CDTF">2007-11-19T21:30:54Z</dcterms:created>
  <dcterms:modified xsi:type="dcterms:W3CDTF">2026-10-29T15:15:45Z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  <property fmtid="{D5CDD505-2E9C-101B-9397-08002B2CF9AE}" pid="3" name="ContentTypeId">
    <vt:lpwstr>0x010100C3139A1BC13DEF488A71ADEDE9E27358</vt:lpwstr>
  </property>
  <property fmtid="{D5CDD505-2E9C-101B-9397-08002B2CF9AE}" pid="4" name="MediaServiceImageTags">
    <vt:lpwstr/>
  </property>
  <property fmtid="{D5CDD505-2E9C-101B-9397-08002B2CF9AE}" pid="5" name="Order">
    <vt:r8>28834000</vt:r8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</Properties>
</file>