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6858000"/>
  <p:notesSz cx="6858000" cy="9144000"/>
  <p:embeddedFontLst>
    <p:embeddedFont>
      <p:font typeface="Tahoma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16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Tahom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Tahom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17431a865_0_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17431a86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33781" y="744575"/>
            <a:ext cx="6390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33775" y="2834125"/>
            <a:ext cx="6390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33775" y="1106125"/>
            <a:ext cx="63903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33775" y="3152225"/>
            <a:ext cx="63903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33775" y="2150850"/>
            <a:ext cx="6390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33775" y="445025"/>
            <a:ext cx="6390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33775" y="1152475"/>
            <a:ext cx="639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33775" y="445025"/>
            <a:ext cx="6390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33775" y="1152475"/>
            <a:ext cx="3000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624300" y="1152475"/>
            <a:ext cx="3000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33775" y="445025"/>
            <a:ext cx="6390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33775" y="555600"/>
            <a:ext cx="2106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33775" y="1389600"/>
            <a:ext cx="2106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67688" y="450150"/>
            <a:ext cx="4776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429000" y="-125"/>
            <a:ext cx="3429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99125" y="1233175"/>
            <a:ext cx="30339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99125" y="2803075"/>
            <a:ext cx="30339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704625" y="724075"/>
            <a:ext cx="28779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33775" y="4230575"/>
            <a:ext cx="44991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33775" y="445025"/>
            <a:ext cx="6390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33775" y="1152475"/>
            <a:ext cx="639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354343" y="4663217"/>
            <a:ext cx="4116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07725" y="2466588"/>
            <a:ext cx="4452300" cy="15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>
                <a:solidFill>
                  <a:srgbClr val="7F7F7F"/>
                </a:solidFill>
                <a:latin typeface="Tahoma"/>
                <a:ea typeface="Tahoma"/>
                <a:cs typeface="Tahoma"/>
                <a:sym typeface="Tahoma"/>
              </a:rPr>
              <a:t>Escreva aqui o seu nome</a:t>
            </a:r>
            <a:endParaRPr b="1" sz="2600">
              <a:solidFill>
                <a:srgbClr val="7F7F7F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>
                <a:solidFill>
                  <a:srgbClr val="7F7F7F"/>
                </a:solidFill>
                <a:latin typeface="Tahoma"/>
                <a:ea typeface="Tahoma"/>
                <a:cs typeface="Tahoma"/>
                <a:sym typeface="Tahoma"/>
              </a:rPr>
              <a:t>e/ou algum detalhe que</a:t>
            </a:r>
            <a:endParaRPr b="1" sz="2600">
              <a:solidFill>
                <a:srgbClr val="7F7F7F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>
                <a:solidFill>
                  <a:srgbClr val="7F7F7F"/>
                </a:solidFill>
                <a:latin typeface="Tahoma"/>
                <a:ea typeface="Tahoma"/>
                <a:cs typeface="Tahoma"/>
                <a:sym typeface="Tahoma"/>
              </a:rPr>
              <a:t>ache importante informar</a:t>
            </a:r>
            <a:endParaRPr sz="2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607726" y="1335663"/>
            <a:ext cx="44523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85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Escreva aqui o título</a:t>
            </a:r>
            <a:endParaRPr b="1" sz="360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de sua apresentação</a:t>
            </a:r>
            <a:endParaRPr sz="6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1394951" y="686800"/>
            <a:ext cx="5302500" cy="81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Tahoma"/>
              <a:buNone/>
            </a:pPr>
            <a:r>
              <a:rPr b="1" i="0" lang="pt-BR" sz="1900" u="none" cap="none" strike="noStrike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Escreva aqui o título de seu SLIDE</a:t>
            </a:r>
            <a:endParaRPr sz="500"/>
          </a:p>
        </p:txBody>
      </p:sp>
      <p:sp>
        <p:nvSpPr>
          <p:cNvPr id="61" name="Google Shape;61;p14"/>
          <p:cNvSpPr txBox="1"/>
          <p:nvPr/>
        </p:nvSpPr>
        <p:spPr>
          <a:xfrm>
            <a:off x="1350576" y="1389024"/>
            <a:ext cx="4799700" cy="41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9845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ts val="500"/>
              <a:buFont typeface="Noto Sans Symbols"/>
              <a:buChar char="●"/>
            </a:pPr>
            <a:r>
              <a:rPr b="1" i="0" lang="pt-BR" sz="13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Escreva aqui informação no nível 1</a:t>
            </a:r>
            <a:endParaRPr sz="700"/>
          </a:p>
          <a:p>
            <a:pPr indent="-24130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3D638A"/>
              </a:buClr>
              <a:buSzPts val="470"/>
              <a:buFont typeface="Noto Sans Symbols"/>
              <a:buChar char="◆"/>
            </a:pPr>
            <a:r>
              <a:rPr b="1" i="0" lang="pt-BR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Escreva aqui informação no Nível 2</a:t>
            </a:r>
            <a:br>
              <a:rPr b="1" lang="pt-BR" sz="1100"/>
            </a:br>
            <a:r>
              <a:rPr b="1" i="0" lang="pt-BR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(caso exista – caso contrário apague esta linha)</a:t>
            </a:r>
            <a:endParaRPr sz="700"/>
          </a:p>
          <a:p>
            <a:pPr indent="-18415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3D638A"/>
              </a:buClr>
              <a:buSzPts val="900"/>
              <a:buFont typeface="Noto Sans Symbols"/>
              <a:buChar char="★"/>
            </a:pPr>
            <a:r>
              <a:rPr b="1" i="0" lang="pt-BR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Escreva aqui informação no Nível 3</a:t>
            </a:r>
            <a:br>
              <a:rPr b="1" lang="pt-BR" sz="900"/>
            </a:br>
            <a:r>
              <a:rPr b="1" i="0" lang="pt-BR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(caso exista – caso contrário apague esta linha)</a:t>
            </a:r>
            <a:endParaRPr sz="700"/>
          </a:p>
          <a:p>
            <a:pPr indent="-184150" lvl="3" marL="16002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rgbClr val="3D638A"/>
              </a:buClr>
              <a:buSzPts val="500"/>
              <a:buFont typeface="Arial"/>
              <a:buChar char="•"/>
            </a:pPr>
            <a:r>
              <a:rPr b="1" i="0" lang="pt-BR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Escreva aqui sua informação no Nível 4</a:t>
            </a:r>
            <a:br>
              <a:rPr b="1" lang="pt-BR" sz="500"/>
            </a:br>
            <a:r>
              <a:rPr b="1" i="0" lang="pt-BR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(caso exista – caso contrário apague esta linha)</a:t>
            </a:r>
            <a:endParaRPr sz="700"/>
          </a:p>
          <a:p>
            <a:pPr indent="-184150" lvl="4" marL="20574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rgbClr val="3D638A"/>
              </a:buClr>
              <a:buSzPts val="500"/>
              <a:buFont typeface="Arial"/>
              <a:buChar char="–"/>
            </a:pPr>
            <a:r>
              <a:rPr b="1" i="0" lang="pt-BR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Escreva aqui sua informação no Nível 5</a:t>
            </a:r>
            <a:br>
              <a:rPr b="1" i="0" lang="pt-BR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pt-BR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(caso exista – caso contrário apague esta linha)</a:t>
            </a:r>
            <a:endParaRPr b="1" i="0" sz="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2860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b="1" sz="500"/>
          </a:p>
          <a:p>
            <a:pPr indent="-29845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rgbClr val="3D638A"/>
              </a:buClr>
              <a:buSzPts val="320"/>
              <a:buFont typeface="Noto Sans Symbols"/>
              <a:buChar char="●"/>
            </a:pPr>
            <a:r>
              <a:rPr b="1" i="0" lang="pt-BR" sz="1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ATENÇÃO!!!!!!!!!</a:t>
            </a:r>
            <a:endParaRPr sz="700"/>
          </a:p>
          <a:p>
            <a:pPr indent="-241300" lvl="1" marL="74295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rgbClr val="3D638A"/>
              </a:buClr>
              <a:buSzPts val="405"/>
              <a:buFont typeface="Noto Sans Symbols"/>
              <a:buChar char="◆"/>
            </a:pPr>
            <a:r>
              <a:rPr b="1" i="0" lang="pt-BR" sz="1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Sempre procure utilizar este modelo, não crie caixas de texto para digitar o itens de sua apresentação, isso não é necessário</a:t>
            </a:r>
            <a:endParaRPr sz="700"/>
          </a:p>
          <a:p>
            <a:pPr indent="-241300" lvl="1" marL="74295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rgbClr val="3D638A"/>
              </a:buClr>
              <a:buSzPts val="405"/>
              <a:buFont typeface="Noto Sans Symbols"/>
              <a:buChar char="◆"/>
            </a:pPr>
            <a:r>
              <a:rPr b="1" i="0" lang="pt-BR" sz="1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Para fazer sub-níveis, utilize a tecla TAB de seu computador, depois de teclar enter</a:t>
            </a:r>
            <a:endParaRPr sz="700"/>
          </a:p>
          <a:p>
            <a:pPr indent="-241300" lvl="1" marL="74295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rgbClr val="3D638A"/>
              </a:buClr>
              <a:buSzPts val="405"/>
              <a:buFont typeface="Noto Sans Symbols"/>
              <a:buChar char="◆"/>
            </a:pPr>
            <a:r>
              <a:rPr b="1" i="0" lang="pt-BR" sz="1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Você não deve trocar as fontes e nem os seus tamanhos (estes padrões foram definidos desta forma para uma melhor apresentação)</a:t>
            </a:r>
            <a:endParaRPr b="1" i="0" sz="1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FF0000"/>
              </a:solidFill>
            </a:endParaRPr>
          </a:p>
          <a:p>
            <a:pPr indent="0" lvl="0" marL="9144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None/>
            </a:pPr>
            <a:r>
              <a:t/>
            </a:r>
            <a:endParaRPr sz="700">
              <a:highlight>
                <a:srgbClr val="FFC000"/>
              </a:highlight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1897426" y="3855300"/>
            <a:ext cx="5302500" cy="81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1300">
                <a:solidFill>
                  <a:srgbClr val="767171"/>
                </a:solidFill>
                <a:latin typeface="Calibri"/>
                <a:ea typeface="Calibri"/>
                <a:cs typeface="Calibri"/>
                <a:sym typeface="Calibri"/>
              </a:rPr>
              <a:t>Adequar para o tempo máximo de 10 minutos de apresentação</a:t>
            </a:r>
            <a:endParaRPr b="1" sz="1300">
              <a:solidFill>
                <a:srgbClr val="76717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Tahoma"/>
              <a:buNone/>
            </a:pPr>
            <a:r>
              <a:t/>
            </a:r>
            <a:endParaRPr b="1" sz="10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