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7444700" cy="4876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6" d="100"/>
          <a:sy n="16" d="100"/>
        </p:scale>
        <p:origin x="438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8353" y="7981248"/>
            <a:ext cx="23327995" cy="16978489"/>
          </a:xfrm>
        </p:spPr>
        <p:txBody>
          <a:bodyPr anchor="b"/>
          <a:lstStyle>
            <a:lvl1pPr algn="ctr">
              <a:defRPr sz="1800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0588" y="25614492"/>
            <a:ext cx="20583525" cy="11774308"/>
          </a:xfrm>
        </p:spPr>
        <p:txBody>
          <a:bodyPr/>
          <a:lstStyle>
            <a:lvl1pPr marL="0" indent="0" algn="ctr">
              <a:buNone/>
              <a:defRPr sz="7203"/>
            </a:lvl1pPr>
            <a:lvl2pPr marL="1372240" indent="0" algn="ctr">
              <a:buNone/>
              <a:defRPr sz="6003"/>
            </a:lvl2pPr>
            <a:lvl3pPr marL="2744480" indent="0" algn="ctr">
              <a:buNone/>
              <a:defRPr sz="5403"/>
            </a:lvl3pPr>
            <a:lvl4pPr marL="4116720" indent="0" algn="ctr">
              <a:buNone/>
              <a:defRPr sz="4802"/>
            </a:lvl4pPr>
            <a:lvl5pPr marL="5488960" indent="0" algn="ctr">
              <a:buNone/>
              <a:defRPr sz="4802"/>
            </a:lvl5pPr>
            <a:lvl6pPr marL="6861200" indent="0" algn="ctr">
              <a:buNone/>
              <a:defRPr sz="4802"/>
            </a:lvl6pPr>
            <a:lvl7pPr marL="8233440" indent="0" algn="ctr">
              <a:buNone/>
              <a:defRPr sz="4802"/>
            </a:lvl7pPr>
            <a:lvl8pPr marL="9605681" indent="0" algn="ctr">
              <a:buNone/>
              <a:defRPr sz="4802"/>
            </a:lvl8pPr>
            <a:lvl9pPr marL="10977921" indent="0" algn="ctr">
              <a:buNone/>
              <a:defRPr sz="4802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2794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51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40115" y="2596444"/>
            <a:ext cx="5917763" cy="41328626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6824" y="2596444"/>
            <a:ext cx="17410232" cy="41328626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59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06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530" y="12158147"/>
            <a:ext cx="23671054" cy="20286130"/>
          </a:xfrm>
        </p:spPr>
        <p:txBody>
          <a:bodyPr anchor="b"/>
          <a:lstStyle>
            <a:lvl1pPr>
              <a:defRPr sz="1800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2530" y="32636192"/>
            <a:ext cx="23671054" cy="10667996"/>
          </a:xfrm>
        </p:spPr>
        <p:txBody>
          <a:bodyPr/>
          <a:lstStyle>
            <a:lvl1pPr marL="0" indent="0">
              <a:buNone/>
              <a:defRPr sz="7203">
                <a:solidFill>
                  <a:schemeClr val="tx1"/>
                </a:solidFill>
              </a:defRPr>
            </a:lvl1pPr>
            <a:lvl2pPr marL="1372240" indent="0">
              <a:buNone/>
              <a:defRPr sz="6003">
                <a:solidFill>
                  <a:schemeClr val="tx1">
                    <a:tint val="75000"/>
                  </a:schemeClr>
                </a:solidFill>
              </a:defRPr>
            </a:lvl2pPr>
            <a:lvl3pPr marL="2744480" indent="0">
              <a:buNone/>
              <a:defRPr sz="5403">
                <a:solidFill>
                  <a:schemeClr val="tx1">
                    <a:tint val="75000"/>
                  </a:schemeClr>
                </a:solidFill>
              </a:defRPr>
            </a:lvl3pPr>
            <a:lvl4pPr marL="411672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4pPr>
            <a:lvl5pPr marL="548896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5pPr>
            <a:lvl6pPr marL="686120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6pPr>
            <a:lvl7pPr marL="8233440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7pPr>
            <a:lvl8pPr marL="9605681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8pPr>
            <a:lvl9pPr marL="10977921" indent="0">
              <a:buNone/>
              <a:defRPr sz="48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03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6823" y="12982222"/>
            <a:ext cx="11663998" cy="3094284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93879" y="12982222"/>
            <a:ext cx="11663998" cy="3094284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2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398" y="2596455"/>
            <a:ext cx="23671054" cy="94262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0401" y="11954937"/>
            <a:ext cx="11610393" cy="5858930"/>
          </a:xfrm>
        </p:spPr>
        <p:txBody>
          <a:bodyPr anchor="b"/>
          <a:lstStyle>
            <a:lvl1pPr marL="0" indent="0">
              <a:buNone/>
              <a:defRPr sz="7203" b="1"/>
            </a:lvl1pPr>
            <a:lvl2pPr marL="1372240" indent="0">
              <a:buNone/>
              <a:defRPr sz="6003" b="1"/>
            </a:lvl2pPr>
            <a:lvl3pPr marL="2744480" indent="0">
              <a:buNone/>
              <a:defRPr sz="5403" b="1"/>
            </a:lvl3pPr>
            <a:lvl4pPr marL="4116720" indent="0">
              <a:buNone/>
              <a:defRPr sz="4802" b="1"/>
            </a:lvl4pPr>
            <a:lvl5pPr marL="5488960" indent="0">
              <a:buNone/>
              <a:defRPr sz="4802" b="1"/>
            </a:lvl5pPr>
            <a:lvl6pPr marL="6861200" indent="0">
              <a:buNone/>
              <a:defRPr sz="4802" b="1"/>
            </a:lvl6pPr>
            <a:lvl7pPr marL="8233440" indent="0">
              <a:buNone/>
              <a:defRPr sz="4802" b="1"/>
            </a:lvl7pPr>
            <a:lvl8pPr marL="9605681" indent="0">
              <a:buNone/>
              <a:defRPr sz="4802" b="1"/>
            </a:lvl8pPr>
            <a:lvl9pPr marL="10977921" indent="0">
              <a:buNone/>
              <a:defRPr sz="4802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0401" y="17813867"/>
            <a:ext cx="11610393" cy="2620151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93881" y="11954937"/>
            <a:ext cx="11667572" cy="5858930"/>
          </a:xfrm>
        </p:spPr>
        <p:txBody>
          <a:bodyPr anchor="b"/>
          <a:lstStyle>
            <a:lvl1pPr marL="0" indent="0">
              <a:buNone/>
              <a:defRPr sz="7203" b="1"/>
            </a:lvl1pPr>
            <a:lvl2pPr marL="1372240" indent="0">
              <a:buNone/>
              <a:defRPr sz="6003" b="1"/>
            </a:lvl2pPr>
            <a:lvl3pPr marL="2744480" indent="0">
              <a:buNone/>
              <a:defRPr sz="5403" b="1"/>
            </a:lvl3pPr>
            <a:lvl4pPr marL="4116720" indent="0">
              <a:buNone/>
              <a:defRPr sz="4802" b="1"/>
            </a:lvl4pPr>
            <a:lvl5pPr marL="5488960" indent="0">
              <a:buNone/>
              <a:defRPr sz="4802" b="1"/>
            </a:lvl5pPr>
            <a:lvl6pPr marL="6861200" indent="0">
              <a:buNone/>
              <a:defRPr sz="4802" b="1"/>
            </a:lvl6pPr>
            <a:lvl7pPr marL="8233440" indent="0">
              <a:buNone/>
              <a:defRPr sz="4802" b="1"/>
            </a:lvl7pPr>
            <a:lvl8pPr marL="9605681" indent="0">
              <a:buNone/>
              <a:defRPr sz="4802" b="1"/>
            </a:lvl8pPr>
            <a:lvl9pPr marL="10977921" indent="0">
              <a:buNone/>
              <a:defRPr sz="4802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93881" y="17813867"/>
            <a:ext cx="11667572" cy="2620151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83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980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80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398" y="3251200"/>
            <a:ext cx="8851630" cy="11379200"/>
          </a:xfrm>
        </p:spPr>
        <p:txBody>
          <a:bodyPr anchor="b"/>
          <a:lstStyle>
            <a:lvl1pPr>
              <a:defRPr sz="960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7572" y="7021700"/>
            <a:ext cx="13893879" cy="34656889"/>
          </a:xfrm>
        </p:spPr>
        <p:txBody>
          <a:bodyPr/>
          <a:lstStyle>
            <a:lvl1pPr>
              <a:defRPr sz="9604"/>
            </a:lvl1pPr>
            <a:lvl2pPr>
              <a:defRPr sz="8404"/>
            </a:lvl2pPr>
            <a:lvl3pPr>
              <a:defRPr sz="7203"/>
            </a:lvl3pPr>
            <a:lvl4pPr>
              <a:defRPr sz="6003"/>
            </a:lvl4pPr>
            <a:lvl5pPr>
              <a:defRPr sz="6003"/>
            </a:lvl5pPr>
            <a:lvl6pPr>
              <a:defRPr sz="6003"/>
            </a:lvl6pPr>
            <a:lvl7pPr>
              <a:defRPr sz="6003"/>
            </a:lvl7pPr>
            <a:lvl8pPr>
              <a:defRPr sz="6003"/>
            </a:lvl8pPr>
            <a:lvl9pPr>
              <a:defRPr sz="6003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0398" y="14630400"/>
            <a:ext cx="8851630" cy="27104626"/>
          </a:xfrm>
        </p:spPr>
        <p:txBody>
          <a:bodyPr/>
          <a:lstStyle>
            <a:lvl1pPr marL="0" indent="0">
              <a:buNone/>
              <a:defRPr sz="4802"/>
            </a:lvl1pPr>
            <a:lvl2pPr marL="1372240" indent="0">
              <a:buNone/>
              <a:defRPr sz="4202"/>
            </a:lvl2pPr>
            <a:lvl3pPr marL="2744480" indent="0">
              <a:buNone/>
              <a:defRPr sz="3602"/>
            </a:lvl3pPr>
            <a:lvl4pPr marL="4116720" indent="0">
              <a:buNone/>
              <a:defRPr sz="3001"/>
            </a:lvl4pPr>
            <a:lvl5pPr marL="5488960" indent="0">
              <a:buNone/>
              <a:defRPr sz="3001"/>
            </a:lvl5pPr>
            <a:lvl6pPr marL="6861200" indent="0">
              <a:buNone/>
              <a:defRPr sz="3001"/>
            </a:lvl6pPr>
            <a:lvl7pPr marL="8233440" indent="0">
              <a:buNone/>
              <a:defRPr sz="3001"/>
            </a:lvl7pPr>
            <a:lvl8pPr marL="9605681" indent="0">
              <a:buNone/>
              <a:defRPr sz="3001"/>
            </a:lvl8pPr>
            <a:lvl9pPr marL="10977921" indent="0">
              <a:buNone/>
              <a:defRPr sz="300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295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0398" y="3251200"/>
            <a:ext cx="8851630" cy="11379200"/>
          </a:xfrm>
        </p:spPr>
        <p:txBody>
          <a:bodyPr anchor="b"/>
          <a:lstStyle>
            <a:lvl1pPr>
              <a:defRPr sz="960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7572" y="7021700"/>
            <a:ext cx="13893879" cy="34656889"/>
          </a:xfrm>
        </p:spPr>
        <p:txBody>
          <a:bodyPr anchor="t"/>
          <a:lstStyle>
            <a:lvl1pPr marL="0" indent="0">
              <a:buNone/>
              <a:defRPr sz="9604"/>
            </a:lvl1pPr>
            <a:lvl2pPr marL="1372240" indent="0">
              <a:buNone/>
              <a:defRPr sz="8404"/>
            </a:lvl2pPr>
            <a:lvl3pPr marL="2744480" indent="0">
              <a:buNone/>
              <a:defRPr sz="7203"/>
            </a:lvl3pPr>
            <a:lvl4pPr marL="4116720" indent="0">
              <a:buNone/>
              <a:defRPr sz="6003"/>
            </a:lvl4pPr>
            <a:lvl5pPr marL="5488960" indent="0">
              <a:buNone/>
              <a:defRPr sz="6003"/>
            </a:lvl5pPr>
            <a:lvl6pPr marL="6861200" indent="0">
              <a:buNone/>
              <a:defRPr sz="6003"/>
            </a:lvl6pPr>
            <a:lvl7pPr marL="8233440" indent="0">
              <a:buNone/>
              <a:defRPr sz="6003"/>
            </a:lvl7pPr>
            <a:lvl8pPr marL="9605681" indent="0">
              <a:buNone/>
              <a:defRPr sz="6003"/>
            </a:lvl8pPr>
            <a:lvl9pPr marL="10977921" indent="0">
              <a:buNone/>
              <a:defRPr sz="6003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0398" y="14630400"/>
            <a:ext cx="8851630" cy="27104626"/>
          </a:xfrm>
        </p:spPr>
        <p:txBody>
          <a:bodyPr/>
          <a:lstStyle>
            <a:lvl1pPr marL="0" indent="0">
              <a:buNone/>
              <a:defRPr sz="4802"/>
            </a:lvl1pPr>
            <a:lvl2pPr marL="1372240" indent="0">
              <a:buNone/>
              <a:defRPr sz="4202"/>
            </a:lvl2pPr>
            <a:lvl3pPr marL="2744480" indent="0">
              <a:buNone/>
              <a:defRPr sz="3602"/>
            </a:lvl3pPr>
            <a:lvl4pPr marL="4116720" indent="0">
              <a:buNone/>
              <a:defRPr sz="3001"/>
            </a:lvl4pPr>
            <a:lvl5pPr marL="5488960" indent="0">
              <a:buNone/>
              <a:defRPr sz="3001"/>
            </a:lvl5pPr>
            <a:lvl6pPr marL="6861200" indent="0">
              <a:buNone/>
              <a:defRPr sz="3001"/>
            </a:lvl6pPr>
            <a:lvl7pPr marL="8233440" indent="0">
              <a:buNone/>
              <a:defRPr sz="3001"/>
            </a:lvl7pPr>
            <a:lvl8pPr marL="9605681" indent="0">
              <a:buNone/>
              <a:defRPr sz="3001"/>
            </a:lvl8pPr>
            <a:lvl9pPr marL="10977921" indent="0">
              <a:buNone/>
              <a:defRPr sz="300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78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6823" y="2596455"/>
            <a:ext cx="23671054" cy="9426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6823" y="12982222"/>
            <a:ext cx="23671054" cy="30942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6823" y="45200722"/>
            <a:ext cx="6175058" cy="2596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EBEB5-2D80-40C1-A9FD-D064C8B6A18C}" type="datetimeFigureOut">
              <a:rPr lang="pt-BR" smtClean="0"/>
              <a:t>18/03/2025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91057" y="45200722"/>
            <a:ext cx="9262586" cy="2596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82819" y="45200722"/>
            <a:ext cx="6175058" cy="25964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4702A-8521-4CE8-BA2B-3F7054F8DA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02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744480" rtl="0" eaLnBrk="1" latinLnBrk="0" hangingPunct="1">
        <a:lnSpc>
          <a:spcPct val="90000"/>
        </a:lnSpc>
        <a:spcBef>
          <a:spcPct val="0"/>
        </a:spcBef>
        <a:buNone/>
        <a:defRPr sz="132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6120" indent="-686120" algn="l" defTabSz="2744480" rtl="0" eaLnBrk="1" latinLnBrk="0" hangingPunct="1">
        <a:lnSpc>
          <a:spcPct val="90000"/>
        </a:lnSpc>
        <a:spcBef>
          <a:spcPts val="3001"/>
        </a:spcBef>
        <a:buFont typeface="Arial" panose="020B0604020202020204" pitchFamily="34" charset="0"/>
        <a:buChar char="•"/>
        <a:defRPr sz="8404" kern="1200">
          <a:solidFill>
            <a:schemeClr val="tx1"/>
          </a:solidFill>
          <a:latin typeface="+mn-lt"/>
          <a:ea typeface="+mn-ea"/>
          <a:cs typeface="+mn-cs"/>
        </a:defRPr>
      </a:lvl1pPr>
      <a:lvl2pPr marL="205836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7203" kern="1200">
          <a:solidFill>
            <a:schemeClr val="tx1"/>
          </a:solidFill>
          <a:latin typeface="+mn-lt"/>
          <a:ea typeface="+mn-ea"/>
          <a:cs typeface="+mn-cs"/>
        </a:defRPr>
      </a:lvl2pPr>
      <a:lvl3pPr marL="343060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6003" kern="1200">
          <a:solidFill>
            <a:schemeClr val="tx1"/>
          </a:solidFill>
          <a:latin typeface="+mn-lt"/>
          <a:ea typeface="+mn-ea"/>
          <a:cs typeface="+mn-cs"/>
        </a:defRPr>
      </a:lvl3pPr>
      <a:lvl4pPr marL="480284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4pPr>
      <a:lvl5pPr marL="617508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5pPr>
      <a:lvl6pPr marL="7547320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6pPr>
      <a:lvl7pPr marL="8919561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7pPr>
      <a:lvl8pPr marL="10291801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8pPr>
      <a:lvl9pPr marL="11664041" indent="-686120" algn="l" defTabSz="2744480" rtl="0" eaLnBrk="1" latinLnBrk="0" hangingPunct="1">
        <a:lnSpc>
          <a:spcPct val="90000"/>
        </a:lnSpc>
        <a:spcBef>
          <a:spcPts val="1501"/>
        </a:spcBef>
        <a:buFont typeface="Arial" panose="020B0604020202020204" pitchFamily="34" charset="0"/>
        <a:buChar char="•"/>
        <a:defRPr sz="54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1pPr>
      <a:lvl2pPr marL="137224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2pPr>
      <a:lvl3pPr marL="274448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3pPr>
      <a:lvl4pPr marL="411672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4pPr>
      <a:lvl5pPr marL="548896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5pPr>
      <a:lvl6pPr marL="686120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6pPr>
      <a:lvl7pPr marL="8233440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7pPr>
      <a:lvl8pPr marL="9605681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8pPr>
      <a:lvl9pPr marL="10977921" algn="l" defTabSz="2744480" rtl="0" eaLnBrk="1" latinLnBrk="0" hangingPunct="1">
        <a:defRPr sz="54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85;p1"/>
          <p:cNvSpPr txBox="1"/>
          <p:nvPr/>
        </p:nvSpPr>
        <p:spPr>
          <a:xfrm>
            <a:off x="9770065" y="6837995"/>
            <a:ext cx="14400300" cy="21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850" tIns="51425" rIns="102850" bIns="51425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Verdana"/>
              <a:buNone/>
            </a:pPr>
            <a:r>
              <a:rPr lang="pt-BR" sz="7425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Título do trabalho </a:t>
            </a:r>
            <a:r>
              <a:rPr lang="pt-BR" sz="36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(Fonte </a:t>
            </a:r>
            <a:r>
              <a:rPr lang="pt-BR" sz="3600" b="1" i="0" u="none" strike="noStrike" cap="none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36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66)</a:t>
            </a:r>
            <a:br>
              <a:rPr lang="pt-BR" sz="36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pt-BR" sz="36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t-BR" sz="36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36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t-BR" sz="36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600" b="1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86;p1"/>
          <p:cNvSpPr/>
          <p:nvPr/>
        </p:nvSpPr>
        <p:spPr>
          <a:xfrm>
            <a:off x="9469280" y="8307976"/>
            <a:ext cx="15006160" cy="6444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2825" tIns="231400" rIns="462825" bIns="2314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963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Clara Santos Maia</a:t>
            </a:r>
            <a:r>
              <a:rPr lang="pt-BR" sz="5963" b="1" i="0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pt-BR" sz="5963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, Mirella </a:t>
            </a:r>
            <a:r>
              <a:rPr lang="pt-BR" sz="5963" b="1" i="0" u="none" strike="noStrike" cap="none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Foinquinos</a:t>
            </a:r>
            <a:r>
              <a:rPr lang="pt-BR" sz="5963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Charifker</a:t>
            </a:r>
            <a:r>
              <a:rPr lang="pt-BR" sz="5963" b="1" i="0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pt-BR" sz="5963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, Nara Lins Baptista</a:t>
            </a:r>
            <a:r>
              <a:rPr lang="pt-BR" sz="5963" b="1" i="0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pt-BR" sz="5963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, Ana Rodrigues Falbo</a:t>
            </a:r>
            <a:r>
              <a:rPr lang="pt-BR" sz="5963" b="1" i="0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3  </a:t>
            </a:r>
            <a:r>
              <a:rPr lang="pt-BR" sz="5400" b="1" i="0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32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(nomes completos - Fonte </a:t>
            </a:r>
            <a:r>
              <a:rPr lang="pt-BR" sz="3200" b="1" i="0" u="none" strike="noStrike" cap="none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32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53)</a:t>
            </a:r>
            <a:endParaRPr sz="3200" b="1" i="0" u="none" strike="noStrike" cap="none" baseline="30000" dirty="0">
              <a:solidFill>
                <a:srgbClr val="59595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1575"/>
              </a:spcBef>
              <a:spcAft>
                <a:spcPts val="0"/>
              </a:spcAft>
              <a:buNone/>
            </a:pPr>
            <a:r>
              <a:rPr lang="pt-BR" sz="3150" b="1" i="0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Estudante da Faculdade Pernambucana de Saúde, Bolsista</a:t>
            </a:r>
            <a:r>
              <a:rPr lang="pt-BR" sz="2738" b="1" i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de Iniciação Científica do CNPq;</a:t>
            </a:r>
            <a:r>
              <a:rPr lang="pt-BR" sz="30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3150" b="1" i="1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Estudante da Faculdade Pernambucana de Saúde;</a:t>
            </a:r>
            <a:r>
              <a:rPr lang="pt-BR" sz="30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3038" b="1" i="1" u="none" strike="noStrike" cap="none" baseline="30000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Pesquisadora Líder do Grupo</a:t>
            </a:r>
            <a:r>
              <a:rPr lang="pt-BR" sz="2738" b="1" i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de Estudos da Saúde da Criança do IMIP e Coordenadora</a:t>
            </a:r>
            <a:r>
              <a:rPr lang="pt-BR" sz="2738" b="1" i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de Tutor da Faculdade Pernambucana de Saúde</a:t>
            </a:r>
            <a:r>
              <a:rPr lang="pt-BR" sz="3150" b="1" i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(Fon</a:t>
            </a:r>
            <a:r>
              <a:rPr lang="pt-BR" sz="2738" b="1" i="1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te </a:t>
            </a:r>
            <a:r>
              <a:rPr lang="pt-BR" sz="2738" b="1" i="1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</a:t>
            </a:r>
            <a:r>
              <a:rPr lang="pt-BR" sz="2738" b="1" i="1" u="none" strike="noStrike" cap="none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erdana</a:t>
            </a:r>
            <a:r>
              <a:rPr lang="pt-BR" sz="2738" b="1" i="1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27)</a:t>
            </a:r>
            <a:endParaRPr sz="453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" name="Google Shape;87;p1"/>
          <p:cNvSpPr txBox="1"/>
          <p:nvPr/>
        </p:nvSpPr>
        <p:spPr>
          <a:xfrm>
            <a:off x="9556363" y="15016945"/>
            <a:ext cx="14614200" cy="6920100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 dirty="0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Introdução</a:t>
            </a:r>
            <a:endParaRPr sz="4000" b="1" i="0" u="none" strike="noStrike" cap="none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 dirty="0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 dirty="0"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</a:t>
            </a:r>
            <a:r>
              <a:rPr lang="pt-BR" sz="2700" b="1" i="0" u="none" strike="noStrike" cap="none" dirty="0" err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verdana</a:t>
            </a:r>
            <a:r>
              <a:rPr lang="pt-BR" sz="2700" b="1" i="0" u="none" strike="noStrike" cap="none" dirty="0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 20</a:t>
            </a:r>
            <a:endParaRPr sz="2588" b="1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88;p1"/>
          <p:cNvSpPr txBox="1"/>
          <p:nvPr/>
        </p:nvSpPr>
        <p:spPr>
          <a:xfrm>
            <a:off x="9556367" y="22201507"/>
            <a:ext cx="7190218" cy="6919958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Métodos</a:t>
            </a:r>
            <a:endParaRPr sz="4000" b="1" i="0" u="none" strike="noStrike" cap="none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verdana 20</a:t>
            </a: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89;p1"/>
          <p:cNvSpPr txBox="1"/>
          <p:nvPr/>
        </p:nvSpPr>
        <p:spPr>
          <a:xfrm>
            <a:off x="9469280" y="29386079"/>
            <a:ext cx="7190218" cy="12362811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i="0" u="none" strike="noStrike" cap="none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Resultados e Discussões</a:t>
            </a:r>
            <a:endParaRPr sz="3600" b="1" i="0" u="none" strike="noStrike" cap="none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verdana 20</a:t>
            </a: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" name="Google Shape;90;p1"/>
          <p:cNvSpPr/>
          <p:nvPr/>
        </p:nvSpPr>
        <p:spPr>
          <a:xfrm>
            <a:off x="16980423" y="22201508"/>
            <a:ext cx="7190218" cy="3654242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7950" tIns="48975" rIns="97950" bIns="48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1. INSERIR TABELA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OU FIGURA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(a(s) quantidade(s) de tabela(s)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e/ou figura(s) será definida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pela equipe do trabalho.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rgbClr val="0066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  <p:sp>
        <p:nvSpPr>
          <p:cNvPr id="10" name="Google Shape;91;p1"/>
          <p:cNvSpPr txBox="1"/>
          <p:nvPr/>
        </p:nvSpPr>
        <p:spPr>
          <a:xfrm>
            <a:off x="16972360" y="33616459"/>
            <a:ext cx="7190218" cy="4431289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Conclusões</a:t>
            </a:r>
            <a:endParaRPr sz="4000" b="1" i="0" u="none" strike="noStrike" cap="none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Até 1200 caracteres com espaço</a:t>
            </a:r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700" b="1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Fonte verdana 20</a:t>
            </a:r>
            <a:endParaRPr sz="2900" b="1">
              <a:solidFill>
                <a:srgbClr val="595959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92;p1"/>
          <p:cNvSpPr/>
          <p:nvPr/>
        </p:nvSpPr>
        <p:spPr>
          <a:xfrm>
            <a:off x="16972360" y="25949555"/>
            <a:ext cx="7190218" cy="3654242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7950" tIns="48975" rIns="97950" bIns="48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1. INSERIR TABELA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OU FIGURA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(a(s) quantidade(s) de tabela(s)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e/ou figura(s) será definida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pela equipe do trabalho.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rgbClr val="0066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  <p:sp>
        <p:nvSpPr>
          <p:cNvPr id="12" name="Google Shape;93;p1"/>
          <p:cNvSpPr/>
          <p:nvPr/>
        </p:nvSpPr>
        <p:spPr>
          <a:xfrm>
            <a:off x="16980423" y="29697602"/>
            <a:ext cx="7190218" cy="3654242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7950" tIns="48975" rIns="97950" bIns="48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1. INSERIR TABELA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OU FIGURA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(a(s) quantidade(s) de tabela(s)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e/ou figura(s) será definida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pela equipe do trabalho.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400" b="1" i="0" u="none" strike="noStrike" cap="none">
              <a:solidFill>
                <a:srgbClr val="0066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rgbClr val="0066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/>
          </a:p>
        </p:txBody>
      </p:sp>
      <p:sp>
        <p:nvSpPr>
          <p:cNvPr id="13" name="Google Shape;94;p1"/>
          <p:cNvSpPr txBox="1"/>
          <p:nvPr/>
        </p:nvSpPr>
        <p:spPr>
          <a:xfrm>
            <a:off x="16972360" y="38312363"/>
            <a:ext cx="7190218" cy="3436527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7950" tIns="48975" rIns="97950" bIns="489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009051"/>
                </a:solidFill>
                <a:latin typeface="Verdana"/>
                <a:ea typeface="Verdana"/>
                <a:cs typeface="Verdana"/>
                <a:sym typeface="Verdana"/>
              </a:rPr>
              <a:t>Referências</a:t>
            </a:r>
            <a:endParaRPr sz="4000" b="1" i="0" u="none" strike="noStrike" cap="none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0905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t-BR" sz="2900" b="1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rPr>
              <a:t>5 referências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925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588" b="1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19875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197</Words>
  <Application>Microsoft Office PowerPoint</Application>
  <PresentationFormat>Personalizar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Beatriz de Souza Lima</dc:creator>
  <cp:lastModifiedBy>Ana Beatriz de Souza Lima</cp:lastModifiedBy>
  <cp:revision>1</cp:revision>
  <dcterms:created xsi:type="dcterms:W3CDTF">2025-03-18T18:47:38Z</dcterms:created>
  <dcterms:modified xsi:type="dcterms:W3CDTF">2025-03-18T18:49:34Z</dcterms:modified>
</cp:coreProperties>
</file>