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7444700" cy="4876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718" autoAdjust="0"/>
  </p:normalViewPr>
  <p:slideViewPr>
    <p:cSldViewPr snapToGrid="0">
      <p:cViewPr varScale="1">
        <p:scale>
          <a:sx n="15" d="100"/>
          <a:sy n="15" d="100"/>
        </p:scale>
        <p:origin x="44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8353" y="7981248"/>
            <a:ext cx="23327995" cy="16978489"/>
          </a:xfrm>
        </p:spPr>
        <p:txBody>
          <a:bodyPr anchor="b"/>
          <a:lstStyle>
            <a:lvl1pPr algn="ctr">
              <a:defRPr sz="1800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0588" y="25614492"/>
            <a:ext cx="20583525" cy="11774308"/>
          </a:xfrm>
        </p:spPr>
        <p:txBody>
          <a:bodyPr/>
          <a:lstStyle>
            <a:lvl1pPr marL="0" indent="0" algn="ctr">
              <a:buNone/>
              <a:defRPr sz="7203"/>
            </a:lvl1pPr>
            <a:lvl2pPr marL="1372240" indent="0" algn="ctr">
              <a:buNone/>
              <a:defRPr sz="6003"/>
            </a:lvl2pPr>
            <a:lvl3pPr marL="2744480" indent="0" algn="ctr">
              <a:buNone/>
              <a:defRPr sz="5403"/>
            </a:lvl3pPr>
            <a:lvl4pPr marL="4116720" indent="0" algn="ctr">
              <a:buNone/>
              <a:defRPr sz="4802"/>
            </a:lvl4pPr>
            <a:lvl5pPr marL="5488960" indent="0" algn="ctr">
              <a:buNone/>
              <a:defRPr sz="4802"/>
            </a:lvl5pPr>
            <a:lvl6pPr marL="6861200" indent="0" algn="ctr">
              <a:buNone/>
              <a:defRPr sz="4802"/>
            </a:lvl6pPr>
            <a:lvl7pPr marL="8233440" indent="0" algn="ctr">
              <a:buNone/>
              <a:defRPr sz="4802"/>
            </a:lvl7pPr>
            <a:lvl8pPr marL="9605681" indent="0" algn="ctr">
              <a:buNone/>
              <a:defRPr sz="4802"/>
            </a:lvl8pPr>
            <a:lvl9pPr marL="10977921" indent="0" algn="ctr">
              <a:buNone/>
              <a:defRPr sz="4802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279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5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40115" y="2596444"/>
            <a:ext cx="5917763" cy="41328626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6824" y="2596444"/>
            <a:ext cx="17410232" cy="41328626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5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06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530" y="12158147"/>
            <a:ext cx="23671054" cy="20286130"/>
          </a:xfrm>
        </p:spPr>
        <p:txBody>
          <a:bodyPr anchor="b"/>
          <a:lstStyle>
            <a:lvl1pPr>
              <a:defRPr sz="1800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530" y="32636192"/>
            <a:ext cx="23671054" cy="10667996"/>
          </a:xfrm>
        </p:spPr>
        <p:txBody>
          <a:bodyPr/>
          <a:lstStyle>
            <a:lvl1pPr marL="0" indent="0">
              <a:buNone/>
              <a:defRPr sz="7203">
                <a:solidFill>
                  <a:schemeClr val="tx1"/>
                </a:solidFill>
              </a:defRPr>
            </a:lvl1pPr>
            <a:lvl2pPr marL="1372240" indent="0">
              <a:buNone/>
              <a:defRPr sz="6003">
                <a:solidFill>
                  <a:schemeClr val="tx1">
                    <a:tint val="75000"/>
                  </a:schemeClr>
                </a:solidFill>
              </a:defRPr>
            </a:lvl2pPr>
            <a:lvl3pPr marL="2744480" indent="0">
              <a:buNone/>
              <a:defRPr sz="5403">
                <a:solidFill>
                  <a:schemeClr val="tx1">
                    <a:tint val="75000"/>
                  </a:schemeClr>
                </a:solidFill>
              </a:defRPr>
            </a:lvl3pPr>
            <a:lvl4pPr marL="411672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4pPr>
            <a:lvl5pPr marL="548896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5pPr>
            <a:lvl6pPr marL="686120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6pPr>
            <a:lvl7pPr marL="823344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7pPr>
            <a:lvl8pPr marL="9605681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8pPr>
            <a:lvl9pPr marL="10977921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3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6823" y="12982222"/>
            <a:ext cx="11663998" cy="3094284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93879" y="12982222"/>
            <a:ext cx="11663998" cy="3094284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2596455"/>
            <a:ext cx="23671054" cy="94262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0401" y="11954937"/>
            <a:ext cx="11610393" cy="5858930"/>
          </a:xfrm>
        </p:spPr>
        <p:txBody>
          <a:bodyPr anchor="b"/>
          <a:lstStyle>
            <a:lvl1pPr marL="0" indent="0">
              <a:buNone/>
              <a:defRPr sz="7203" b="1"/>
            </a:lvl1pPr>
            <a:lvl2pPr marL="1372240" indent="0">
              <a:buNone/>
              <a:defRPr sz="6003" b="1"/>
            </a:lvl2pPr>
            <a:lvl3pPr marL="2744480" indent="0">
              <a:buNone/>
              <a:defRPr sz="5403" b="1"/>
            </a:lvl3pPr>
            <a:lvl4pPr marL="4116720" indent="0">
              <a:buNone/>
              <a:defRPr sz="4802" b="1"/>
            </a:lvl4pPr>
            <a:lvl5pPr marL="5488960" indent="0">
              <a:buNone/>
              <a:defRPr sz="4802" b="1"/>
            </a:lvl5pPr>
            <a:lvl6pPr marL="6861200" indent="0">
              <a:buNone/>
              <a:defRPr sz="4802" b="1"/>
            </a:lvl6pPr>
            <a:lvl7pPr marL="8233440" indent="0">
              <a:buNone/>
              <a:defRPr sz="4802" b="1"/>
            </a:lvl7pPr>
            <a:lvl8pPr marL="9605681" indent="0">
              <a:buNone/>
              <a:defRPr sz="4802" b="1"/>
            </a:lvl8pPr>
            <a:lvl9pPr marL="10977921" indent="0">
              <a:buNone/>
              <a:defRPr sz="4802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0401" y="17813867"/>
            <a:ext cx="11610393" cy="2620151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93881" y="11954937"/>
            <a:ext cx="11667572" cy="5858930"/>
          </a:xfrm>
        </p:spPr>
        <p:txBody>
          <a:bodyPr anchor="b"/>
          <a:lstStyle>
            <a:lvl1pPr marL="0" indent="0">
              <a:buNone/>
              <a:defRPr sz="7203" b="1"/>
            </a:lvl1pPr>
            <a:lvl2pPr marL="1372240" indent="0">
              <a:buNone/>
              <a:defRPr sz="6003" b="1"/>
            </a:lvl2pPr>
            <a:lvl3pPr marL="2744480" indent="0">
              <a:buNone/>
              <a:defRPr sz="5403" b="1"/>
            </a:lvl3pPr>
            <a:lvl4pPr marL="4116720" indent="0">
              <a:buNone/>
              <a:defRPr sz="4802" b="1"/>
            </a:lvl4pPr>
            <a:lvl5pPr marL="5488960" indent="0">
              <a:buNone/>
              <a:defRPr sz="4802" b="1"/>
            </a:lvl5pPr>
            <a:lvl6pPr marL="6861200" indent="0">
              <a:buNone/>
              <a:defRPr sz="4802" b="1"/>
            </a:lvl6pPr>
            <a:lvl7pPr marL="8233440" indent="0">
              <a:buNone/>
              <a:defRPr sz="4802" b="1"/>
            </a:lvl7pPr>
            <a:lvl8pPr marL="9605681" indent="0">
              <a:buNone/>
              <a:defRPr sz="4802" b="1"/>
            </a:lvl8pPr>
            <a:lvl9pPr marL="10977921" indent="0">
              <a:buNone/>
              <a:defRPr sz="4802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93881" y="17813867"/>
            <a:ext cx="11667572" cy="2620151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83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80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8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3251200"/>
            <a:ext cx="8851630" cy="11379200"/>
          </a:xfrm>
        </p:spPr>
        <p:txBody>
          <a:bodyPr anchor="b"/>
          <a:lstStyle>
            <a:lvl1pPr>
              <a:defRPr sz="960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7572" y="7021700"/>
            <a:ext cx="13893879" cy="34656889"/>
          </a:xfrm>
        </p:spPr>
        <p:txBody>
          <a:bodyPr/>
          <a:lstStyle>
            <a:lvl1pPr>
              <a:defRPr sz="9604"/>
            </a:lvl1pPr>
            <a:lvl2pPr>
              <a:defRPr sz="8404"/>
            </a:lvl2pPr>
            <a:lvl3pPr>
              <a:defRPr sz="7203"/>
            </a:lvl3pPr>
            <a:lvl4pPr>
              <a:defRPr sz="6003"/>
            </a:lvl4pPr>
            <a:lvl5pPr>
              <a:defRPr sz="6003"/>
            </a:lvl5pPr>
            <a:lvl6pPr>
              <a:defRPr sz="6003"/>
            </a:lvl6pPr>
            <a:lvl7pPr>
              <a:defRPr sz="6003"/>
            </a:lvl7pPr>
            <a:lvl8pPr>
              <a:defRPr sz="6003"/>
            </a:lvl8pPr>
            <a:lvl9pPr>
              <a:defRPr sz="6003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0398" y="14630400"/>
            <a:ext cx="8851630" cy="27104626"/>
          </a:xfrm>
        </p:spPr>
        <p:txBody>
          <a:bodyPr/>
          <a:lstStyle>
            <a:lvl1pPr marL="0" indent="0">
              <a:buNone/>
              <a:defRPr sz="4802"/>
            </a:lvl1pPr>
            <a:lvl2pPr marL="1372240" indent="0">
              <a:buNone/>
              <a:defRPr sz="4202"/>
            </a:lvl2pPr>
            <a:lvl3pPr marL="2744480" indent="0">
              <a:buNone/>
              <a:defRPr sz="3602"/>
            </a:lvl3pPr>
            <a:lvl4pPr marL="4116720" indent="0">
              <a:buNone/>
              <a:defRPr sz="3001"/>
            </a:lvl4pPr>
            <a:lvl5pPr marL="5488960" indent="0">
              <a:buNone/>
              <a:defRPr sz="3001"/>
            </a:lvl5pPr>
            <a:lvl6pPr marL="6861200" indent="0">
              <a:buNone/>
              <a:defRPr sz="3001"/>
            </a:lvl6pPr>
            <a:lvl7pPr marL="8233440" indent="0">
              <a:buNone/>
              <a:defRPr sz="3001"/>
            </a:lvl7pPr>
            <a:lvl8pPr marL="9605681" indent="0">
              <a:buNone/>
              <a:defRPr sz="3001"/>
            </a:lvl8pPr>
            <a:lvl9pPr marL="10977921" indent="0">
              <a:buNone/>
              <a:defRPr sz="300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95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3251200"/>
            <a:ext cx="8851630" cy="11379200"/>
          </a:xfrm>
        </p:spPr>
        <p:txBody>
          <a:bodyPr anchor="b"/>
          <a:lstStyle>
            <a:lvl1pPr>
              <a:defRPr sz="960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7572" y="7021700"/>
            <a:ext cx="13893879" cy="34656889"/>
          </a:xfrm>
        </p:spPr>
        <p:txBody>
          <a:bodyPr anchor="t"/>
          <a:lstStyle>
            <a:lvl1pPr marL="0" indent="0">
              <a:buNone/>
              <a:defRPr sz="9604"/>
            </a:lvl1pPr>
            <a:lvl2pPr marL="1372240" indent="0">
              <a:buNone/>
              <a:defRPr sz="8404"/>
            </a:lvl2pPr>
            <a:lvl3pPr marL="2744480" indent="0">
              <a:buNone/>
              <a:defRPr sz="7203"/>
            </a:lvl3pPr>
            <a:lvl4pPr marL="4116720" indent="0">
              <a:buNone/>
              <a:defRPr sz="6003"/>
            </a:lvl4pPr>
            <a:lvl5pPr marL="5488960" indent="0">
              <a:buNone/>
              <a:defRPr sz="6003"/>
            </a:lvl5pPr>
            <a:lvl6pPr marL="6861200" indent="0">
              <a:buNone/>
              <a:defRPr sz="6003"/>
            </a:lvl6pPr>
            <a:lvl7pPr marL="8233440" indent="0">
              <a:buNone/>
              <a:defRPr sz="6003"/>
            </a:lvl7pPr>
            <a:lvl8pPr marL="9605681" indent="0">
              <a:buNone/>
              <a:defRPr sz="6003"/>
            </a:lvl8pPr>
            <a:lvl9pPr marL="10977921" indent="0">
              <a:buNone/>
              <a:defRPr sz="6003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0398" y="14630400"/>
            <a:ext cx="8851630" cy="27104626"/>
          </a:xfrm>
        </p:spPr>
        <p:txBody>
          <a:bodyPr/>
          <a:lstStyle>
            <a:lvl1pPr marL="0" indent="0">
              <a:buNone/>
              <a:defRPr sz="4802"/>
            </a:lvl1pPr>
            <a:lvl2pPr marL="1372240" indent="0">
              <a:buNone/>
              <a:defRPr sz="4202"/>
            </a:lvl2pPr>
            <a:lvl3pPr marL="2744480" indent="0">
              <a:buNone/>
              <a:defRPr sz="3602"/>
            </a:lvl3pPr>
            <a:lvl4pPr marL="4116720" indent="0">
              <a:buNone/>
              <a:defRPr sz="3001"/>
            </a:lvl4pPr>
            <a:lvl5pPr marL="5488960" indent="0">
              <a:buNone/>
              <a:defRPr sz="3001"/>
            </a:lvl5pPr>
            <a:lvl6pPr marL="6861200" indent="0">
              <a:buNone/>
              <a:defRPr sz="3001"/>
            </a:lvl6pPr>
            <a:lvl7pPr marL="8233440" indent="0">
              <a:buNone/>
              <a:defRPr sz="3001"/>
            </a:lvl7pPr>
            <a:lvl8pPr marL="9605681" indent="0">
              <a:buNone/>
              <a:defRPr sz="3001"/>
            </a:lvl8pPr>
            <a:lvl9pPr marL="10977921" indent="0">
              <a:buNone/>
              <a:defRPr sz="300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78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6823" y="2596455"/>
            <a:ext cx="23671054" cy="942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6823" y="12982222"/>
            <a:ext cx="23671054" cy="30942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6823" y="45200722"/>
            <a:ext cx="6175058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EBEB5-2D80-40C1-A9FD-D064C8B6A18C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91057" y="45200722"/>
            <a:ext cx="9262586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82819" y="45200722"/>
            <a:ext cx="6175058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02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744480" rtl="0" eaLnBrk="1" latinLnBrk="0" hangingPunct="1">
        <a:lnSpc>
          <a:spcPct val="90000"/>
        </a:lnSpc>
        <a:spcBef>
          <a:spcPct val="0"/>
        </a:spcBef>
        <a:buNone/>
        <a:defRPr sz="132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6120" indent="-686120" algn="l" defTabSz="2744480" rtl="0" eaLnBrk="1" latinLnBrk="0" hangingPunct="1">
        <a:lnSpc>
          <a:spcPct val="90000"/>
        </a:lnSpc>
        <a:spcBef>
          <a:spcPts val="3001"/>
        </a:spcBef>
        <a:buFont typeface="Arial" panose="020B0604020202020204" pitchFamily="34" charset="0"/>
        <a:buChar char="•"/>
        <a:defRPr sz="8404" kern="1200">
          <a:solidFill>
            <a:schemeClr val="tx1"/>
          </a:solidFill>
          <a:latin typeface="+mn-lt"/>
          <a:ea typeface="+mn-ea"/>
          <a:cs typeface="+mn-cs"/>
        </a:defRPr>
      </a:lvl1pPr>
      <a:lvl2pPr marL="205836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7203" kern="1200">
          <a:solidFill>
            <a:schemeClr val="tx1"/>
          </a:solidFill>
          <a:latin typeface="+mn-lt"/>
          <a:ea typeface="+mn-ea"/>
          <a:cs typeface="+mn-cs"/>
        </a:defRPr>
      </a:lvl2pPr>
      <a:lvl3pPr marL="343060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6003" kern="1200">
          <a:solidFill>
            <a:schemeClr val="tx1"/>
          </a:solidFill>
          <a:latin typeface="+mn-lt"/>
          <a:ea typeface="+mn-ea"/>
          <a:cs typeface="+mn-cs"/>
        </a:defRPr>
      </a:lvl3pPr>
      <a:lvl4pPr marL="480284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4pPr>
      <a:lvl5pPr marL="617508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5pPr>
      <a:lvl6pPr marL="754732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6pPr>
      <a:lvl7pPr marL="891956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7pPr>
      <a:lvl8pPr marL="1029180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8pPr>
      <a:lvl9pPr marL="1166404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1pPr>
      <a:lvl2pPr marL="137224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2pPr>
      <a:lvl3pPr marL="274448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3pPr>
      <a:lvl4pPr marL="411672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4pPr>
      <a:lvl5pPr marL="548896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5pPr>
      <a:lvl6pPr marL="686120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6pPr>
      <a:lvl7pPr marL="823344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7pPr>
      <a:lvl8pPr marL="9605681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8pPr>
      <a:lvl9pPr marL="10977921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5;p1"/>
          <p:cNvSpPr txBox="1"/>
          <p:nvPr/>
        </p:nvSpPr>
        <p:spPr>
          <a:xfrm>
            <a:off x="9359201" y="8581206"/>
            <a:ext cx="14400300" cy="21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50" tIns="51425" rIns="102850" bIns="51425" anchor="t" anchorCtr="0">
            <a:normAutofit fontScale="70000" lnSpcReduction="20000"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Verdana"/>
              <a:buNone/>
            </a:pPr>
            <a:r>
              <a:rPr lang="pt-BR" sz="7425" b="1" i="0" u="none" strike="noStrike" cap="none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Título do trabalho </a:t>
            </a:r>
            <a:r>
              <a:rPr lang="pt-BR" sz="3600" b="1" i="0" u="none" strike="noStrike" cap="none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(Fonte </a:t>
            </a:r>
            <a:r>
              <a:rPr lang="pt-BR" sz="3600" b="1" i="0" u="none" strike="noStrike" cap="none" dirty="0" err="1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3600" b="1" i="0" u="none" strike="noStrike" cap="none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66)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Verdana"/>
              <a:buNone/>
            </a:pPr>
            <a:endParaRPr lang="pt-BR" sz="3600" b="1" dirty="0" smtClean="0">
              <a:solidFill>
                <a:srgbClr val="59595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Verdana"/>
              <a:buNone/>
            </a:pPr>
            <a:r>
              <a:rPr lang="pt-BR" sz="7100" b="1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Nome do Autor 1, Nome do Autor 2</a:t>
            </a:r>
            <a:r>
              <a:rPr lang="pt-BR" sz="3600" b="1" i="0" u="none" strike="noStrike" cap="none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pt-BR" sz="3600" b="1" i="0" u="none" strike="noStrike" cap="none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pt-BR" sz="3600" b="1" i="0" u="none" strike="noStrike" cap="none" dirty="0" smtClean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3600" b="1" i="0" u="none" strike="noStrike" cap="none" dirty="0" smtClean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600" b="1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86;p1"/>
          <p:cNvSpPr/>
          <p:nvPr/>
        </p:nvSpPr>
        <p:spPr>
          <a:xfrm>
            <a:off x="9282046" y="5425439"/>
            <a:ext cx="15006160" cy="6444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2825" tIns="231400" rIns="462825" bIns="231400" anchor="b" anchorCtr="0">
            <a:noAutofit/>
          </a:bodyPr>
          <a:lstStyle/>
          <a:p>
            <a:pPr lvl="0">
              <a:spcBef>
                <a:spcPts val="1575"/>
              </a:spcBef>
            </a:pPr>
            <a:r>
              <a:rPr lang="pt-BR" sz="3150" b="1" baseline="30000" dirty="0" smtClean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¹(Inserir </a:t>
            </a:r>
            <a:r>
              <a:rPr lang="pt-BR" sz="3150" b="1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nome da instituição)²(Inserir cargo/atividade, conforme aplicável)(Fonte </a:t>
            </a:r>
            <a:r>
              <a:rPr lang="pt-BR" sz="3150" b="1" baseline="30000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3150" b="1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 27)</a:t>
            </a:r>
            <a:endParaRPr sz="453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87;p1"/>
          <p:cNvSpPr txBox="1"/>
          <p:nvPr/>
        </p:nvSpPr>
        <p:spPr>
          <a:xfrm>
            <a:off x="9369129" y="12134408"/>
            <a:ext cx="14614200" cy="6920100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Introdução</a:t>
            </a:r>
            <a:endParaRPr sz="4000" b="1" i="0" u="none" strike="noStrike" cap="none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</a:t>
            </a:r>
            <a:r>
              <a:rPr lang="pt-BR" sz="2700" b="1" i="0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20</a:t>
            </a: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88;p1"/>
          <p:cNvSpPr txBox="1"/>
          <p:nvPr/>
        </p:nvSpPr>
        <p:spPr>
          <a:xfrm>
            <a:off x="9369133" y="19318970"/>
            <a:ext cx="7190218" cy="6919958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Métodos</a:t>
            </a:r>
            <a:endParaRPr sz="4000" b="1" i="0" u="none" strike="noStrike" cap="none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</a:t>
            </a:r>
            <a:r>
              <a:rPr lang="pt-BR" sz="2700" b="1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20</a:t>
            </a:r>
            <a:endParaRPr sz="2925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9;p1"/>
          <p:cNvSpPr txBox="1"/>
          <p:nvPr/>
        </p:nvSpPr>
        <p:spPr>
          <a:xfrm>
            <a:off x="9282046" y="26503542"/>
            <a:ext cx="7190218" cy="12362811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 dirty="0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Resultados e Discussões</a:t>
            </a:r>
            <a:endParaRPr sz="3600" b="1" i="0" u="none" strike="noStrike" cap="none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</a:t>
            </a:r>
            <a:r>
              <a:rPr lang="pt-BR" sz="2700" b="1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2700" b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20</a:t>
            </a: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Google Shape;90;p1"/>
          <p:cNvSpPr/>
          <p:nvPr/>
        </p:nvSpPr>
        <p:spPr>
          <a:xfrm>
            <a:off x="16793189" y="19318971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  <p:sp>
        <p:nvSpPr>
          <p:cNvPr id="10" name="Google Shape;91;p1"/>
          <p:cNvSpPr txBox="1"/>
          <p:nvPr/>
        </p:nvSpPr>
        <p:spPr>
          <a:xfrm>
            <a:off x="16785126" y="30733922"/>
            <a:ext cx="7190218" cy="4431289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Conclusões</a:t>
            </a:r>
            <a:endParaRPr sz="4000" b="1" i="0" u="none" strike="noStrike" cap="none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verdana 20</a:t>
            </a:r>
            <a:endParaRPr sz="2900" b="1">
              <a:solidFill>
                <a:srgbClr val="59595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92;p1"/>
          <p:cNvSpPr/>
          <p:nvPr/>
        </p:nvSpPr>
        <p:spPr>
          <a:xfrm>
            <a:off x="16785126" y="23067018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 dirty="0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 dirty="0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 dirty="0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dirty="0"/>
          </a:p>
        </p:txBody>
      </p:sp>
      <p:sp>
        <p:nvSpPr>
          <p:cNvPr id="12" name="Google Shape;93;p1"/>
          <p:cNvSpPr/>
          <p:nvPr/>
        </p:nvSpPr>
        <p:spPr>
          <a:xfrm>
            <a:off x="16793189" y="26815065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  <p:sp>
        <p:nvSpPr>
          <p:cNvPr id="13" name="Google Shape;94;p1"/>
          <p:cNvSpPr txBox="1"/>
          <p:nvPr/>
        </p:nvSpPr>
        <p:spPr>
          <a:xfrm>
            <a:off x="16785126" y="35429826"/>
            <a:ext cx="7190218" cy="3436527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Referências</a:t>
            </a:r>
            <a:endParaRPr sz="4000" b="1" i="0" u="none" strike="noStrike" cap="none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29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5 referências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" name="Google Shape;85;p1"/>
          <p:cNvSpPr txBox="1"/>
          <p:nvPr/>
        </p:nvSpPr>
        <p:spPr>
          <a:xfrm>
            <a:off x="9282046" y="39803488"/>
            <a:ext cx="15006160" cy="21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50" tIns="51425" rIns="102850" bIns="51425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595959"/>
              </a:buClr>
              <a:buSzPct val="100000"/>
            </a:pPr>
            <a:r>
              <a:rPr lang="pt-BR" sz="4400" b="1" dirty="0" smtClean="0">
                <a:solidFill>
                  <a:schemeClr val="bg2">
                    <a:lumMod val="50000"/>
                  </a:schemeClr>
                </a:solidFill>
              </a:rPr>
              <a:t>Adequar </a:t>
            </a:r>
            <a:r>
              <a:rPr lang="pt-BR" sz="4400" b="1" dirty="0">
                <a:solidFill>
                  <a:schemeClr val="bg2">
                    <a:lumMod val="50000"/>
                  </a:schemeClr>
                </a:solidFill>
              </a:rPr>
              <a:t>para o tempo máximo de 10 minutos de apresentação</a:t>
            </a:r>
            <a:endParaRPr sz="4400" b="1" i="0" u="none" strike="noStrike" cap="none" dirty="0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98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160</Words>
  <Application>Microsoft Office PowerPoint</Application>
  <PresentationFormat>Personalizar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Beatriz de Souza Lima</dc:creator>
  <cp:lastModifiedBy>Ana Beatriz de Souza Lima</cp:lastModifiedBy>
  <cp:revision>5</cp:revision>
  <dcterms:created xsi:type="dcterms:W3CDTF">2025-03-18T18:47:38Z</dcterms:created>
  <dcterms:modified xsi:type="dcterms:W3CDTF">2025-03-21T18:42:08Z</dcterms:modified>
</cp:coreProperties>
</file>